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13"/>
  </p:notesMasterIdLst>
  <p:handoutMasterIdLst>
    <p:handoutMasterId r:id="rId14"/>
  </p:handoutMasterIdLst>
  <p:sldIdLst>
    <p:sldId id="256" r:id="rId5"/>
    <p:sldId id="258" r:id="rId6"/>
    <p:sldId id="261" r:id="rId7"/>
    <p:sldId id="262" r:id="rId8"/>
    <p:sldId id="274" r:id="rId9"/>
    <p:sldId id="275" r:id="rId10"/>
    <p:sldId id="267" r:id="rId11"/>
    <p:sldId id="277" r:id="rId12"/>
  </p:sldIdLst>
  <p:sldSz cx="9144000" cy="6858000" type="screen4x3"/>
  <p:notesSz cx="6797675" cy="9926638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A857A"/>
    <a:srgbClr val="007CA7"/>
    <a:srgbClr val="666657"/>
    <a:srgbClr val="ACA300"/>
    <a:srgbClr val="B51D1E"/>
    <a:srgbClr val="18903D"/>
    <a:srgbClr val="B38600"/>
    <a:srgbClr val="8FCEC8"/>
    <a:srgbClr val="7E1553"/>
    <a:srgbClr val="03564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29B9E25-33A6-4F6C-B099-B9DB25C5F5B9}" v="3" dt="2022-11-07T09:27:08.991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llemlayout 2 - Markerin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llemlayout 2 - Markering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7743" autoAdjust="0"/>
    <p:restoredTop sz="87381" autoAdjust="0"/>
  </p:normalViewPr>
  <p:slideViewPr>
    <p:cSldViewPr>
      <p:cViewPr varScale="1">
        <p:scale>
          <a:sx n="100" d="100"/>
          <a:sy n="100" d="100"/>
        </p:scale>
        <p:origin x="1512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85" d="100"/>
          <a:sy n="85" d="100"/>
        </p:scale>
        <p:origin x="3168" y="10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microsoft.com/office/2015/10/relationships/revisionInfo" Target="revisionInfo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idehove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3" name="Pladsholder til dato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0891E1C-23CB-4E9F-85E2-31130C6DD279}" type="datetimeFigureOut">
              <a:rPr lang="da-DK" smtClean="0"/>
              <a:t>11-11-2022</a:t>
            </a:fld>
            <a:endParaRPr lang="da-DK"/>
          </a:p>
        </p:txBody>
      </p:sp>
      <p:sp>
        <p:nvSpPr>
          <p:cNvPr id="4" name="Pladsholder til sidefod 3"/>
          <p:cNvSpPr>
            <a:spLocks noGrp="1"/>
          </p:cNvSpPr>
          <p:nvPr>
            <p:ph type="ftr" sz="quarter" idx="2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5" name="Pladsholder til slidenummer 4"/>
          <p:cNvSpPr>
            <a:spLocks noGrp="1"/>
          </p:cNvSpPr>
          <p:nvPr>
            <p:ph type="sldNum" sz="quarter" idx="3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AF1655A-42A8-4255-81F3-0179E1CDB2C6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33805630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idehove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3" name="Pladsholder til dato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35FF7AD-BFD2-4824-B1DA-0C14FD71AB43}" type="datetimeFigureOut">
              <a:rPr lang="da-DK" smtClean="0"/>
              <a:t>11-11-2022</a:t>
            </a:fld>
            <a:endParaRPr lang="da-DK"/>
          </a:p>
        </p:txBody>
      </p:sp>
      <p:sp>
        <p:nvSpPr>
          <p:cNvPr id="4" name="Pladsholder til slidebillede 3"/>
          <p:cNvSpPr>
            <a:spLocks noGrp="1" noRot="1" noChangeAspect="1"/>
          </p:cNvSpPr>
          <p:nvPr>
            <p:ph type="sldImg" idx="2"/>
          </p:nvPr>
        </p:nvSpPr>
        <p:spPr>
          <a:xfrm>
            <a:off x="1166813" y="1241425"/>
            <a:ext cx="4464050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a-DK"/>
          </a:p>
        </p:txBody>
      </p:sp>
      <p:sp>
        <p:nvSpPr>
          <p:cNvPr id="5" name="Pladsholder til noter 4"/>
          <p:cNvSpPr>
            <a:spLocks noGrp="1"/>
          </p:cNvSpPr>
          <p:nvPr>
            <p:ph type="body" sz="quarter" idx="3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a-DK"/>
              <a:t>Klik for at redigere i master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579BB4F-E60F-4502-9B3C-FDE4F353C049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1302250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>
          <a:xfrm>
            <a:off x="1166813" y="1241425"/>
            <a:ext cx="4464050" cy="3349625"/>
          </a:xfrm>
        </p:spPr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79BB4F-E60F-4502-9B3C-FDE4F353C049}" type="slidenum">
              <a:rPr lang="da-DK" smtClean="0"/>
              <a:t>1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64343656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579BB4F-E60F-4502-9B3C-FDE4F353C049}" type="slidenum">
              <a:rPr lang="da-DK" smtClean="0"/>
              <a:t>2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98110091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>
          <a:xfrm>
            <a:off x="1166813" y="1241425"/>
            <a:ext cx="4464050" cy="3349625"/>
          </a:xfrm>
        </p:spPr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baseline="0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79BB4F-E60F-4502-9B3C-FDE4F353C049}" type="slidenum">
              <a:rPr lang="da-DK" smtClean="0"/>
              <a:t>3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83380882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>
          <a:xfrm>
            <a:off x="1166813" y="1241425"/>
            <a:ext cx="4464050" cy="3349625"/>
          </a:xfrm>
        </p:spPr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baseline="0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79BB4F-E60F-4502-9B3C-FDE4F353C049}" type="slidenum">
              <a:rPr lang="da-DK" smtClean="0"/>
              <a:t>4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08040199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8.png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8.png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Brugerdefineret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ktangel 4"/>
          <p:cNvSpPr/>
          <p:nvPr userDrawn="1"/>
        </p:nvSpPr>
        <p:spPr>
          <a:xfrm>
            <a:off x="0" y="1700808"/>
            <a:ext cx="9144000" cy="5157192"/>
          </a:xfrm>
          <a:prstGeom prst="rect">
            <a:avLst/>
          </a:prstGeom>
          <a:solidFill>
            <a:srgbClr val="07387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sz="1350"/>
          </a:p>
        </p:txBody>
      </p:sp>
      <p:pic>
        <p:nvPicPr>
          <p:cNvPr id="11" name="Billede 10" descr="blandede_fodspor_hvid.png"/>
          <p:cNvPicPr>
            <a:picLocks noChangeAspect="1"/>
          </p:cNvPicPr>
          <p:nvPr userDrawn="1"/>
        </p:nvPicPr>
        <p:blipFill>
          <a:blip r:embed="rId2" cstate="print">
            <a:lum bright="-9000" contrast="17000"/>
          </a:blip>
          <a:stretch>
            <a:fillRect/>
          </a:stretch>
        </p:blipFill>
        <p:spPr>
          <a:xfrm>
            <a:off x="3635897" y="2204866"/>
            <a:ext cx="4200525" cy="5781675"/>
          </a:xfrm>
          <a:prstGeom prst="rect">
            <a:avLst/>
          </a:prstGeom>
          <a:noFill/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</p:pic>
      <p:sp>
        <p:nvSpPr>
          <p:cNvPr id="16" name="Pladsholder til tekst 2"/>
          <p:cNvSpPr>
            <a:spLocks noGrp="1"/>
          </p:cNvSpPr>
          <p:nvPr>
            <p:ph type="body" idx="1"/>
          </p:nvPr>
        </p:nvSpPr>
        <p:spPr>
          <a:xfrm>
            <a:off x="467544" y="1853134"/>
            <a:ext cx="4040188" cy="639762"/>
          </a:xfrm>
        </p:spPr>
        <p:txBody>
          <a:bodyPr anchor="b">
            <a:noAutofit/>
          </a:bodyPr>
          <a:lstStyle>
            <a:lvl1pPr marL="0" indent="0">
              <a:buNone/>
              <a:defRPr sz="1350" b="0" i="1">
                <a:solidFill>
                  <a:schemeClr val="bg1"/>
                </a:solidFill>
                <a:latin typeface="Cambria" pitchFamily="18" charset="0"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da-DK" dirty="0"/>
              <a:t>Klik for at redigere typografi i masteren</a:t>
            </a:r>
          </a:p>
        </p:txBody>
      </p:sp>
      <p:sp>
        <p:nvSpPr>
          <p:cNvPr id="17" name="Pladsholder til tekst 2"/>
          <p:cNvSpPr>
            <a:spLocks noGrp="1"/>
          </p:cNvSpPr>
          <p:nvPr>
            <p:ph type="body" idx="10"/>
          </p:nvPr>
        </p:nvSpPr>
        <p:spPr>
          <a:xfrm>
            <a:off x="467544" y="2708920"/>
            <a:ext cx="7704856" cy="504056"/>
          </a:xfrm>
        </p:spPr>
        <p:txBody>
          <a:bodyPr anchor="b">
            <a:noAutofit/>
          </a:bodyPr>
          <a:lstStyle>
            <a:lvl1pPr marL="0" indent="0">
              <a:buNone/>
              <a:defRPr sz="3300" b="1" cap="all" baseline="0">
                <a:solidFill>
                  <a:schemeClr val="bg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da-DK" dirty="0"/>
              <a:t>Klik for at redigere typografi i masteren</a:t>
            </a:r>
          </a:p>
        </p:txBody>
      </p:sp>
      <p:sp>
        <p:nvSpPr>
          <p:cNvPr id="18" name="Pladsholder til tekst 2"/>
          <p:cNvSpPr>
            <a:spLocks noGrp="1"/>
          </p:cNvSpPr>
          <p:nvPr>
            <p:ph type="body" idx="11"/>
          </p:nvPr>
        </p:nvSpPr>
        <p:spPr>
          <a:xfrm>
            <a:off x="467544" y="4149080"/>
            <a:ext cx="4040188" cy="639762"/>
          </a:xfrm>
        </p:spPr>
        <p:txBody>
          <a:bodyPr anchor="b">
            <a:normAutofit/>
          </a:bodyPr>
          <a:lstStyle>
            <a:lvl1pPr marL="0" indent="0">
              <a:buNone/>
              <a:defRPr sz="1200" b="0">
                <a:solidFill>
                  <a:schemeClr val="bg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da-DK" dirty="0"/>
              <a:t>Klik for at redigere typografi i masteren</a:t>
            </a:r>
          </a:p>
        </p:txBody>
      </p:sp>
      <p:sp>
        <p:nvSpPr>
          <p:cNvPr id="19" name="Pladsholder til tekst 2"/>
          <p:cNvSpPr>
            <a:spLocks noGrp="1"/>
          </p:cNvSpPr>
          <p:nvPr>
            <p:ph type="body" idx="12"/>
          </p:nvPr>
        </p:nvSpPr>
        <p:spPr>
          <a:xfrm>
            <a:off x="467544" y="5301208"/>
            <a:ext cx="4040188" cy="639762"/>
          </a:xfrm>
        </p:spPr>
        <p:txBody>
          <a:bodyPr anchor="b">
            <a:normAutofit/>
          </a:bodyPr>
          <a:lstStyle>
            <a:lvl1pPr marL="0" indent="0">
              <a:buNone/>
              <a:defRPr sz="1200" b="0">
                <a:solidFill>
                  <a:schemeClr val="bg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da-DK" dirty="0"/>
              <a:t>Klik for at redigere typografi i masteren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6_Brugerdefineret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ktangel 4"/>
          <p:cNvSpPr/>
          <p:nvPr userDrawn="1"/>
        </p:nvSpPr>
        <p:spPr>
          <a:xfrm>
            <a:off x="0" y="1700808"/>
            <a:ext cx="9144000" cy="5157192"/>
          </a:xfrm>
          <a:prstGeom prst="rect">
            <a:avLst/>
          </a:prstGeom>
          <a:solidFill>
            <a:srgbClr val="470E6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sz="1350"/>
          </a:p>
        </p:txBody>
      </p:sp>
      <p:sp>
        <p:nvSpPr>
          <p:cNvPr id="16" name="Pladsholder til tekst 2"/>
          <p:cNvSpPr>
            <a:spLocks noGrp="1"/>
          </p:cNvSpPr>
          <p:nvPr>
            <p:ph type="body" idx="1"/>
          </p:nvPr>
        </p:nvSpPr>
        <p:spPr>
          <a:xfrm>
            <a:off x="467544" y="1853134"/>
            <a:ext cx="4040188" cy="639762"/>
          </a:xfrm>
        </p:spPr>
        <p:txBody>
          <a:bodyPr anchor="b">
            <a:noAutofit/>
          </a:bodyPr>
          <a:lstStyle>
            <a:lvl1pPr marL="0" indent="0">
              <a:buNone/>
              <a:defRPr sz="1350" b="0" i="1">
                <a:solidFill>
                  <a:schemeClr val="bg1"/>
                </a:solidFill>
                <a:latin typeface="Cambria" pitchFamily="18" charset="0"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da-DK" dirty="0"/>
              <a:t>Klik for at redigere typografi i masteren</a:t>
            </a:r>
          </a:p>
        </p:txBody>
      </p:sp>
      <p:sp>
        <p:nvSpPr>
          <p:cNvPr id="17" name="Pladsholder til tekst 2"/>
          <p:cNvSpPr>
            <a:spLocks noGrp="1"/>
          </p:cNvSpPr>
          <p:nvPr>
            <p:ph type="body" idx="10"/>
          </p:nvPr>
        </p:nvSpPr>
        <p:spPr>
          <a:xfrm>
            <a:off x="467544" y="2708920"/>
            <a:ext cx="7704856" cy="504056"/>
          </a:xfrm>
        </p:spPr>
        <p:txBody>
          <a:bodyPr anchor="b">
            <a:noAutofit/>
          </a:bodyPr>
          <a:lstStyle>
            <a:lvl1pPr marL="0" indent="0">
              <a:buNone/>
              <a:defRPr sz="3300" b="1" cap="all" baseline="0">
                <a:solidFill>
                  <a:schemeClr val="bg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da-DK" dirty="0"/>
              <a:t>Klik for at redigere typografi i masteren</a:t>
            </a:r>
          </a:p>
        </p:txBody>
      </p:sp>
      <p:sp>
        <p:nvSpPr>
          <p:cNvPr id="18" name="Pladsholder til tekst 2"/>
          <p:cNvSpPr>
            <a:spLocks noGrp="1"/>
          </p:cNvSpPr>
          <p:nvPr>
            <p:ph type="body" idx="11"/>
          </p:nvPr>
        </p:nvSpPr>
        <p:spPr>
          <a:xfrm>
            <a:off x="467544" y="4149080"/>
            <a:ext cx="4040188" cy="639762"/>
          </a:xfrm>
        </p:spPr>
        <p:txBody>
          <a:bodyPr anchor="b">
            <a:normAutofit/>
          </a:bodyPr>
          <a:lstStyle>
            <a:lvl1pPr marL="0" indent="0">
              <a:buNone/>
              <a:defRPr sz="1200" b="0">
                <a:solidFill>
                  <a:schemeClr val="bg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da-DK" dirty="0"/>
              <a:t>Klik for at redigere typografi i masteren</a:t>
            </a:r>
          </a:p>
        </p:txBody>
      </p:sp>
      <p:sp>
        <p:nvSpPr>
          <p:cNvPr id="19" name="Pladsholder til tekst 2"/>
          <p:cNvSpPr>
            <a:spLocks noGrp="1"/>
          </p:cNvSpPr>
          <p:nvPr>
            <p:ph type="body" idx="12"/>
          </p:nvPr>
        </p:nvSpPr>
        <p:spPr>
          <a:xfrm>
            <a:off x="467544" y="5301208"/>
            <a:ext cx="4040188" cy="639762"/>
          </a:xfrm>
        </p:spPr>
        <p:txBody>
          <a:bodyPr anchor="b">
            <a:normAutofit/>
          </a:bodyPr>
          <a:lstStyle>
            <a:lvl1pPr marL="0" indent="0">
              <a:buNone/>
              <a:defRPr sz="1200" b="0">
                <a:solidFill>
                  <a:schemeClr val="bg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da-DK" dirty="0"/>
              <a:t>Klik for at redigere typografi i masteren</a:t>
            </a:r>
          </a:p>
        </p:txBody>
      </p:sp>
      <p:pic>
        <p:nvPicPr>
          <p:cNvPr id="8" name="Billede 7" descr="blandede_fodspor_hvid.png"/>
          <p:cNvPicPr>
            <a:picLocks noChangeAspect="1"/>
          </p:cNvPicPr>
          <p:nvPr userDrawn="1"/>
        </p:nvPicPr>
        <p:blipFill>
          <a:blip r:embed="rId2" cstate="print">
            <a:lum bright="-9000" contrast="17000"/>
          </a:blip>
          <a:stretch>
            <a:fillRect/>
          </a:stretch>
        </p:blipFill>
        <p:spPr>
          <a:xfrm>
            <a:off x="3635897" y="2204866"/>
            <a:ext cx="4200525" cy="5781675"/>
          </a:xfrm>
          <a:prstGeom prst="rect">
            <a:avLst/>
          </a:prstGeom>
          <a:noFill/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8_Brugerdefineret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ktangel 4"/>
          <p:cNvSpPr/>
          <p:nvPr userDrawn="1"/>
        </p:nvSpPr>
        <p:spPr>
          <a:xfrm>
            <a:off x="0" y="1700808"/>
            <a:ext cx="9144000" cy="5157192"/>
          </a:xfrm>
          <a:prstGeom prst="rect">
            <a:avLst/>
          </a:prstGeom>
          <a:solidFill>
            <a:srgbClr val="007CA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sz="1350"/>
          </a:p>
        </p:txBody>
      </p:sp>
      <p:sp>
        <p:nvSpPr>
          <p:cNvPr id="16" name="Pladsholder til tekst 2"/>
          <p:cNvSpPr>
            <a:spLocks noGrp="1"/>
          </p:cNvSpPr>
          <p:nvPr>
            <p:ph type="body" idx="1"/>
          </p:nvPr>
        </p:nvSpPr>
        <p:spPr>
          <a:xfrm>
            <a:off x="467544" y="1853134"/>
            <a:ext cx="4040188" cy="639762"/>
          </a:xfrm>
        </p:spPr>
        <p:txBody>
          <a:bodyPr anchor="b">
            <a:noAutofit/>
          </a:bodyPr>
          <a:lstStyle>
            <a:lvl1pPr marL="0" indent="0">
              <a:buNone/>
              <a:defRPr sz="1350" b="0" i="1">
                <a:solidFill>
                  <a:schemeClr val="bg1"/>
                </a:solidFill>
                <a:latin typeface="Cambria" pitchFamily="18" charset="0"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da-DK" dirty="0"/>
              <a:t>Klik for at redigere typografi i masteren</a:t>
            </a:r>
          </a:p>
        </p:txBody>
      </p:sp>
      <p:sp>
        <p:nvSpPr>
          <p:cNvPr id="17" name="Pladsholder til tekst 2"/>
          <p:cNvSpPr>
            <a:spLocks noGrp="1"/>
          </p:cNvSpPr>
          <p:nvPr>
            <p:ph type="body" idx="10"/>
          </p:nvPr>
        </p:nvSpPr>
        <p:spPr>
          <a:xfrm>
            <a:off x="467544" y="2708920"/>
            <a:ext cx="7704856" cy="504056"/>
          </a:xfrm>
        </p:spPr>
        <p:txBody>
          <a:bodyPr anchor="b">
            <a:noAutofit/>
          </a:bodyPr>
          <a:lstStyle>
            <a:lvl1pPr marL="0" indent="0">
              <a:buNone/>
              <a:defRPr sz="3300" b="1" cap="all" baseline="0">
                <a:solidFill>
                  <a:schemeClr val="bg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da-DK" dirty="0"/>
              <a:t>Klik for at redigere typografi i masteren</a:t>
            </a:r>
          </a:p>
        </p:txBody>
      </p:sp>
      <p:sp>
        <p:nvSpPr>
          <p:cNvPr id="18" name="Pladsholder til tekst 2"/>
          <p:cNvSpPr>
            <a:spLocks noGrp="1"/>
          </p:cNvSpPr>
          <p:nvPr>
            <p:ph type="body" idx="11"/>
          </p:nvPr>
        </p:nvSpPr>
        <p:spPr>
          <a:xfrm>
            <a:off x="467544" y="4149080"/>
            <a:ext cx="4040188" cy="639762"/>
          </a:xfrm>
        </p:spPr>
        <p:txBody>
          <a:bodyPr anchor="b">
            <a:normAutofit/>
          </a:bodyPr>
          <a:lstStyle>
            <a:lvl1pPr marL="0" indent="0">
              <a:buNone/>
              <a:defRPr sz="1200" b="0">
                <a:solidFill>
                  <a:schemeClr val="bg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da-DK" dirty="0"/>
              <a:t>Klik for at redigere typografi i masteren</a:t>
            </a:r>
          </a:p>
        </p:txBody>
      </p:sp>
      <p:sp>
        <p:nvSpPr>
          <p:cNvPr id="19" name="Pladsholder til tekst 2"/>
          <p:cNvSpPr>
            <a:spLocks noGrp="1"/>
          </p:cNvSpPr>
          <p:nvPr>
            <p:ph type="body" idx="12"/>
          </p:nvPr>
        </p:nvSpPr>
        <p:spPr>
          <a:xfrm>
            <a:off x="467544" y="5301208"/>
            <a:ext cx="4040188" cy="639762"/>
          </a:xfrm>
        </p:spPr>
        <p:txBody>
          <a:bodyPr anchor="b">
            <a:normAutofit/>
          </a:bodyPr>
          <a:lstStyle>
            <a:lvl1pPr marL="0" indent="0">
              <a:buNone/>
              <a:defRPr sz="1200" b="0">
                <a:solidFill>
                  <a:schemeClr val="bg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da-DK" dirty="0"/>
              <a:t>Klik for at redigere typografi i masteren</a:t>
            </a:r>
          </a:p>
        </p:txBody>
      </p:sp>
      <p:pic>
        <p:nvPicPr>
          <p:cNvPr id="8" name="Billede 7" descr="blandede_fodspor_hvid.png"/>
          <p:cNvPicPr>
            <a:picLocks noChangeAspect="1"/>
          </p:cNvPicPr>
          <p:nvPr userDrawn="1"/>
        </p:nvPicPr>
        <p:blipFill>
          <a:blip r:embed="rId2" cstate="print">
            <a:lum bright="-9000" contrast="17000"/>
          </a:blip>
          <a:stretch>
            <a:fillRect/>
          </a:stretch>
        </p:blipFill>
        <p:spPr>
          <a:xfrm>
            <a:off x="3635897" y="2204866"/>
            <a:ext cx="4200525" cy="5781675"/>
          </a:xfrm>
          <a:prstGeom prst="rect">
            <a:avLst/>
          </a:prstGeom>
          <a:noFill/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0_Brugerdefineret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ktangel 4"/>
          <p:cNvSpPr/>
          <p:nvPr userDrawn="1"/>
        </p:nvSpPr>
        <p:spPr>
          <a:xfrm>
            <a:off x="0" y="1700808"/>
            <a:ext cx="9144000" cy="5157192"/>
          </a:xfrm>
          <a:prstGeom prst="rect">
            <a:avLst/>
          </a:prstGeom>
          <a:solidFill>
            <a:srgbClr val="8A857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sz="1350"/>
          </a:p>
        </p:txBody>
      </p:sp>
      <p:pic>
        <p:nvPicPr>
          <p:cNvPr id="11" name="Billede 10" descr="blandede_fodspor_hvid.png"/>
          <p:cNvPicPr>
            <a:picLocks noChangeAspect="1"/>
          </p:cNvPicPr>
          <p:nvPr userDrawn="1"/>
        </p:nvPicPr>
        <p:blipFill>
          <a:blip r:embed="rId2" cstate="print">
            <a:duotone>
              <a:schemeClr val="bg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3635896" y="2204866"/>
            <a:ext cx="3744416" cy="5153879"/>
          </a:xfrm>
          <a:prstGeom prst="rect">
            <a:avLst/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</p:pic>
      <p:sp>
        <p:nvSpPr>
          <p:cNvPr id="16" name="Pladsholder til tekst 2"/>
          <p:cNvSpPr>
            <a:spLocks noGrp="1"/>
          </p:cNvSpPr>
          <p:nvPr>
            <p:ph type="body" idx="1"/>
          </p:nvPr>
        </p:nvSpPr>
        <p:spPr>
          <a:xfrm>
            <a:off x="467544" y="1853134"/>
            <a:ext cx="4040188" cy="639762"/>
          </a:xfrm>
        </p:spPr>
        <p:txBody>
          <a:bodyPr anchor="b">
            <a:noAutofit/>
          </a:bodyPr>
          <a:lstStyle>
            <a:lvl1pPr marL="0" indent="0">
              <a:buNone/>
              <a:defRPr sz="1350" b="0" i="1">
                <a:solidFill>
                  <a:schemeClr val="bg1"/>
                </a:solidFill>
                <a:latin typeface="Cambria" pitchFamily="18" charset="0"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da-DK" dirty="0"/>
              <a:t>Klik for at redigere typografi i masteren</a:t>
            </a:r>
          </a:p>
        </p:txBody>
      </p:sp>
      <p:sp>
        <p:nvSpPr>
          <p:cNvPr id="17" name="Pladsholder til tekst 2"/>
          <p:cNvSpPr>
            <a:spLocks noGrp="1"/>
          </p:cNvSpPr>
          <p:nvPr>
            <p:ph type="body" idx="10"/>
          </p:nvPr>
        </p:nvSpPr>
        <p:spPr>
          <a:xfrm>
            <a:off x="467544" y="2708920"/>
            <a:ext cx="7704856" cy="504056"/>
          </a:xfrm>
        </p:spPr>
        <p:txBody>
          <a:bodyPr anchor="b">
            <a:noAutofit/>
          </a:bodyPr>
          <a:lstStyle>
            <a:lvl1pPr marL="0" indent="0">
              <a:buNone/>
              <a:defRPr sz="3300" b="1" cap="all" baseline="0">
                <a:solidFill>
                  <a:schemeClr val="bg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da-DK" dirty="0"/>
              <a:t>Klik for at redigere typografi i masteren</a:t>
            </a:r>
          </a:p>
        </p:txBody>
      </p:sp>
      <p:sp>
        <p:nvSpPr>
          <p:cNvPr id="18" name="Pladsholder til tekst 2"/>
          <p:cNvSpPr>
            <a:spLocks noGrp="1"/>
          </p:cNvSpPr>
          <p:nvPr>
            <p:ph type="body" idx="11"/>
          </p:nvPr>
        </p:nvSpPr>
        <p:spPr>
          <a:xfrm>
            <a:off x="467544" y="4149080"/>
            <a:ext cx="4040188" cy="639762"/>
          </a:xfrm>
        </p:spPr>
        <p:txBody>
          <a:bodyPr anchor="b">
            <a:normAutofit/>
          </a:bodyPr>
          <a:lstStyle>
            <a:lvl1pPr marL="0" indent="0">
              <a:buNone/>
              <a:defRPr sz="1200" b="0">
                <a:solidFill>
                  <a:schemeClr val="bg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da-DK" dirty="0"/>
              <a:t>Klik for at redigere typografi i masteren</a:t>
            </a:r>
          </a:p>
        </p:txBody>
      </p:sp>
      <p:sp>
        <p:nvSpPr>
          <p:cNvPr id="19" name="Pladsholder til tekst 2"/>
          <p:cNvSpPr>
            <a:spLocks noGrp="1"/>
          </p:cNvSpPr>
          <p:nvPr>
            <p:ph type="body" idx="12"/>
          </p:nvPr>
        </p:nvSpPr>
        <p:spPr>
          <a:xfrm>
            <a:off x="467544" y="5301208"/>
            <a:ext cx="4040188" cy="639762"/>
          </a:xfrm>
        </p:spPr>
        <p:txBody>
          <a:bodyPr anchor="b">
            <a:normAutofit/>
          </a:bodyPr>
          <a:lstStyle>
            <a:lvl1pPr marL="0" indent="0">
              <a:buNone/>
              <a:defRPr sz="1200" b="0">
                <a:solidFill>
                  <a:schemeClr val="bg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da-DK" dirty="0"/>
              <a:t>Klik for at redigere typografi i masteren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7_Brugerdefineret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ktangel 4"/>
          <p:cNvSpPr/>
          <p:nvPr userDrawn="1"/>
        </p:nvSpPr>
        <p:spPr>
          <a:xfrm>
            <a:off x="0" y="1700808"/>
            <a:ext cx="9144000" cy="5157192"/>
          </a:xfrm>
          <a:prstGeom prst="rect">
            <a:avLst/>
          </a:prstGeom>
          <a:solidFill>
            <a:srgbClr val="03564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sz="1350"/>
          </a:p>
        </p:txBody>
      </p:sp>
      <p:sp>
        <p:nvSpPr>
          <p:cNvPr id="16" name="Pladsholder til tekst 2"/>
          <p:cNvSpPr>
            <a:spLocks noGrp="1"/>
          </p:cNvSpPr>
          <p:nvPr>
            <p:ph type="body" idx="1"/>
          </p:nvPr>
        </p:nvSpPr>
        <p:spPr>
          <a:xfrm>
            <a:off x="467544" y="1853134"/>
            <a:ext cx="4040188" cy="639762"/>
          </a:xfrm>
        </p:spPr>
        <p:txBody>
          <a:bodyPr anchor="b">
            <a:noAutofit/>
          </a:bodyPr>
          <a:lstStyle>
            <a:lvl1pPr marL="0" indent="0">
              <a:buNone/>
              <a:defRPr sz="1350" b="0" i="1">
                <a:solidFill>
                  <a:schemeClr val="bg1"/>
                </a:solidFill>
                <a:latin typeface="Cambria" pitchFamily="18" charset="0"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da-DK" dirty="0"/>
              <a:t>Klik for at redigere typografi i masteren</a:t>
            </a:r>
          </a:p>
        </p:txBody>
      </p:sp>
      <p:sp>
        <p:nvSpPr>
          <p:cNvPr id="17" name="Pladsholder til tekst 2"/>
          <p:cNvSpPr>
            <a:spLocks noGrp="1"/>
          </p:cNvSpPr>
          <p:nvPr>
            <p:ph type="body" idx="10"/>
          </p:nvPr>
        </p:nvSpPr>
        <p:spPr>
          <a:xfrm>
            <a:off x="467544" y="2708920"/>
            <a:ext cx="7704856" cy="504056"/>
          </a:xfrm>
        </p:spPr>
        <p:txBody>
          <a:bodyPr anchor="b">
            <a:noAutofit/>
          </a:bodyPr>
          <a:lstStyle>
            <a:lvl1pPr marL="0" indent="0">
              <a:buNone/>
              <a:defRPr sz="3300" b="1" cap="all" baseline="0">
                <a:solidFill>
                  <a:schemeClr val="bg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da-DK" dirty="0"/>
              <a:t>Klik for at redigere typografi i masteren</a:t>
            </a:r>
          </a:p>
        </p:txBody>
      </p:sp>
      <p:sp>
        <p:nvSpPr>
          <p:cNvPr id="18" name="Pladsholder til tekst 2"/>
          <p:cNvSpPr>
            <a:spLocks noGrp="1"/>
          </p:cNvSpPr>
          <p:nvPr>
            <p:ph type="body" idx="11"/>
          </p:nvPr>
        </p:nvSpPr>
        <p:spPr>
          <a:xfrm>
            <a:off x="467544" y="4149080"/>
            <a:ext cx="4040188" cy="639762"/>
          </a:xfrm>
        </p:spPr>
        <p:txBody>
          <a:bodyPr anchor="b">
            <a:normAutofit/>
          </a:bodyPr>
          <a:lstStyle>
            <a:lvl1pPr marL="0" indent="0">
              <a:buNone/>
              <a:defRPr sz="1200" b="0">
                <a:solidFill>
                  <a:schemeClr val="bg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da-DK" dirty="0"/>
              <a:t>Klik for at redigere typografi i masteren</a:t>
            </a:r>
          </a:p>
        </p:txBody>
      </p:sp>
      <p:sp>
        <p:nvSpPr>
          <p:cNvPr id="19" name="Pladsholder til tekst 2"/>
          <p:cNvSpPr>
            <a:spLocks noGrp="1"/>
          </p:cNvSpPr>
          <p:nvPr>
            <p:ph type="body" idx="12"/>
          </p:nvPr>
        </p:nvSpPr>
        <p:spPr>
          <a:xfrm>
            <a:off x="467544" y="5301208"/>
            <a:ext cx="4040188" cy="639762"/>
          </a:xfrm>
        </p:spPr>
        <p:txBody>
          <a:bodyPr anchor="b">
            <a:normAutofit/>
          </a:bodyPr>
          <a:lstStyle>
            <a:lvl1pPr marL="0" indent="0">
              <a:buNone/>
              <a:defRPr sz="1200" b="0">
                <a:solidFill>
                  <a:schemeClr val="bg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da-DK" dirty="0"/>
              <a:t>Klik for at redigere typografi i masteren</a:t>
            </a:r>
          </a:p>
        </p:txBody>
      </p:sp>
      <p:pic>
        <p:nvPicPr>
          <p:cNvPr id="8" name="Billede 7" descr="blandede_fodspor_hvid.png"/>
          <p:cNvPicPr>
            <a:picLocks noChangeAspect="1"/>
          </p:cNvPicPr>
          <p:nvPr userDrawn="1"/>
        </p:nvPicPr>
        <p:blipFill>
          <a:blip r:embed="rId2" cstate="print">
            <a:lum bright="-9000" contrast="17000"/>
          </a:blip>
          <a:stretch>
            <a:fillRect/>
          </a:stretch>
        </p:blipFill>
        <p:spPr>
          <a:xfrm>
            <a:off x="3635897" y="2204866"/>
            <a:ext cx="4200525" cy="5781675"/>
          </a:xfrm>
          <a:prstGeom prst="rect">
            <a:avLst/>
          </a:prstGeom>
          <a:noFill/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2_Brugerdefineret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ktangel 4"/>
          <p:cNvSpPr/>
          <p:nvPr userDrawn="1"/>
        </p:nvSpPr>
        <p:spPr>
          <a:xfrm>
            <a:off x="0" y="1700808"/>
            <a:ext cx="9144000" cy="5157192"/>
          </a:xfrm>
          <a:prstGeom prst="rect">
            <a:avLst/>
          </a:prstGeom>
          <a:solidFill>
            <a:srgbClr val="07387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sz="1350"/>
          </a:p>
        </p:txBody>
      </p:sp>
      <p:pic>
        <p:nvPicPr>
          <p:cNvPr id="11" name="Billede 10" descr="blandede_fodspor_hvid.png"/>
          <p:cNvPicPr>
            <a:picLocks noChangeAspect="1"/>
          </p:cNvPicPr>
          <p:nvPr userDrawn="1"/>
        </p:nvPicPr>
        <p:blipFill>
          <a:blip r:embed="rId2" cstate="print">
            <a:duotone>
              <a:schemeClr val="bg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3635896" y="2204866"/>
            <a:ext cx="3744416" cy="5153879"/>
          </a:xfrm>
          <a:prstGeom prst="rect">
            <a:avLst/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</p:pic>
      <p:sp>
        <p:nvSpPr>
          <p:cNvPr id="9" name="Titel 1"/>
          <p:cNvSpPr>
            <a:spLocks noGrp="1"/>
          </p:cNvSpPr>
          <p:nvPr>
            <p:ph type="title"/>
          </p:nvPr>
        </p:nvSpPr>
        <p:spPr>
          <a:xfrm>
            <a:off x="0" y="2708922"/>
            <a:ext cx="9144000" cy="1362075"/>
          </a:xfrm>
        </p:spPr>
        <p:txBody>
          <a:bodyPr anchor="t">
            <a:noAutofit/>
          </a:bodyPr>
          <a:lstStyle>
            <a:lvl1pPr algn="ctr">
              <a:defRPr sz="3300" b="1" cap="all">
                <a:solidFill>
                  <a:schemeClr val="bg1"/>
                </a:solidFill>
              </a:defRPr>
            </a:lvl1pPr>
          </a:lstStyle>
          <a:p>
            <a:r>
              <a:rPr lang="da-DK" dirty="0"/>
              <a:t>Klik for at redigere titeltypografi i masteren</a:t>
            </a: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3_Brugerdefineret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ktangel 4"/>
          <p:cNvSpPr/>
          <p:nvPr userDrawn="1"/>
        </p:nvSpPr>
        <p:spPr>
          <a:xfrm>
            <a:off x="0" y="1700808"/>
            <a:ext cx="9144000" cy="5157192"/>
          </a:xfrm>
          <a:prstGeom prst="rect">
            <a:avLst/>
          </a:prstGeom>
          <a:solidFill>
            <a:srgbClr val="470E6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sz="1350"/>
          </a:p>
        </p:txBody>
      </p:sp>
      <p:pic>
        <p:nvPicPr>
          <p:cNvPr id="11" name="Billede 10" descr="blandede_fodspor_hvid.png"/>
          <p:cNvPicPr>
            <a:picLocks noChangeAspect="1"/>
          </p:cNvPicPr>
          <p:nvPr userDrawn="1"/>
        </p:nvPicPr>
        <p:blipFill>
          <a:blip r:embed="rId2" cstate="print">
            <a:duotone>
              <a:schemeClr val="bg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3635896" y="2204866"/>
            <a:ext cx="3744416" cy="5153879"/>
          </a:xfrm>
          <a:prstGeom prst="rect">
            <a:avLst/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</p:pic>
      <p:sp>
        <p:nvSpPr>
          <p:cNvPr id="9" name="Titel 1"/>
          <p:cNvSpPr>
            <a:spLocks noGrp="1"/>
          </p:cNvSpPr>
          <p:nvPr>
            <p:ph type="title"/>
          </p:nvPr>
        </p:nvSpPr>
        <p:spPr>
          <a:xfrm>
            <a:off x="0" y="2708922"/>
            <a:ext cx="9144000" cy="1362075"/>
          </a:xfrm>
        </p:spPr>
        <p:txBody>
          <a:bodyPr anchor="t">
            <a:noAutofit/>
          </a:bodyPr>
          <a:lstStyle>
            <a:lvl1pPr algn="ctr">
              <a:defRPr sz="3300" b="1" cap="all">
                <a:solidFill>
                  <a:schemeClr val="bg1"/>
                </a:solidFill>
              </a:defRPr>
            </a:lvl1pPr>
          </a:lstStyle>
          <a:p>
            <a:r>
              <a:rPr lang="da-DK" dirty="0"/>
              <a:t>Klik for at redigere titeltypografi i masteren</a:t>
            </a: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4_Brugerdefineret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ktangel 4"/>
          <p:cNvSpPr/>
          <p:nvPr userDrawn="1"/>
        </p:nvSpPr>
        <p:spPr>
          <a:xfrm>
            <a:off x="0" y="1700808"/>
            <a:ext cx="9144000" cy="5157192"/>
          </a:xfrm>
          <a:prstGeom prst="rect">
            <a:avLst/>
          </a:prstGeom>
          <a:solidFill>
            <a:srgbClr val="007CA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sz="1350"/>
          </a:p>
        </p:txBody>
      </p:sp>
      <p:pic>
        <p:nvPicPr>
          <p:cNvPr id="11" name="Billede 10" descr="blandede_fodspor_hvid.png"/>
          <p:cNvPicPr>
            <a:picLocks noChangeAspect="1"/>
          </p:cNvPicPr>
          <p:nvPr userDrawn="1"/>
        </p:nvPicPr>
        <p:blipFill>
          <a:blip r:embed="rId2" cstate="print">
            <a:duotone>
              <a:schemeClr val="bg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3635896" y="2204866"/>
            <a:ext cx="3744416" cy="5153879"/>
          </a:xfrm>
          <a:prstGeom prst="rect">
            <a:avLst/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</p:pic>
      <p:sp>
        <p:nvSpPr>
          <p:cNvPr id="9" name="Titel 1"/>
          <p:cNvSpPr>
            <a:spLocks noGrp="1"/>
          </p:cNvSpPr>
          <p:nvPr>
            <p:ph type="title"/>
          </p:nvPr>
        </p:nvSpPr>
        <p:spPr>
          <a:xfrm>
            <a:off x="0" y="2708922"/>
            <a:ext cx="9144000" cy="1362075"/>
          </a:xfrm>
        </p:spPr>
        <p:txBody>
          <a:bodyPr anchor="t">
            <a:noAutofit/>
          </a:bodyPr>
          <a:lstStyle>
            <a:lvl1pPr algn="ctr">
              <a:defRPr sz="3300" b="1" cap="all">
                <a:solidFill>
                  <a:schemeClr val="bg1"/>
                </a:solidFill>
              </a:defRPr>
            </a:lvl1pPr>
          </a:lstStyle>
          <a:p>
            <a:r>
              <a:rPr lang="da-DK" dirty="0"/>
              <a:t>Klik for at redigere titeltypografi i masteren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2_Brugerdefineret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ktangel 4"/>
          <p:cNvSpPr/>
          <p:nvPr userDrawn="1"/>
        </p:nvSpPr>
        <p:spPr>
          <a:xfrm>
            <a:off x="0" y="1700808"/>
            <a:ext cx="9144000" cy="5157192"/>
          </a:xfrm>
          <a:prstGeom prst="rect">
            <a:avLst/>
          </a:prstGeom>
          <a:solidFill>
            <a:srgbClr val="8A857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sz="1350"/>
          </a:p>
        </p:txBody>
      </p:sp>
      <p:pic>
        <p:nvPicPr>
          <p:cNvPr id="11" name="Billede 10" descr="blandede_fodspor_hvid.png"/>
          <p:cNvPicPr>
            <a:picLocks noChangeAspect="1"/>
          </p:cNvPicPr>
          <p:nvPr userDrawn="1"/>
        </p:nvPicPr>
        <p:blipFill>
          <a:blip r:embed="rId2" cstate="print">
            <a:duotone>
              <a:schemeClr val="bg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3635896" y="2204866"/>
            <a:ext cx="3744416" cy="5153879"/>
          </a:xfrm>
          <a:prstGeom prst="rect">
            <a:avLst/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</p:pic>
      <p:sp>
        <p:nvSpPr>
          <p:cNvPr id="9" name="Titel 1"/>
          <p:cNvSpPr>
            <a:spLocks noGrp="1"/>
          </p:cNvSpPr>
          <p:nvPr>
            <p:ph type="title"/>
          </p:nvPr>
        </p:nvSpPr>
        <p:spPr>
          <a:xfrm>
            <a:off x="0" y="2708922"/>
            <a:ext cx="9144000" cy="1362075"/>
          </a:xfrm>
        </p:spPr>
        <p:txBody>
          <a:bodyPr anchor="t">
            <a:noAutofit/>
          </a:bodyPr>
          <a:lstStyle>
            <a:lvl1pPr algn="ctr">
              <a:defRPr sz="3300" b="1" cap="all">
                <a:solidFill>
                  <a:schemeClr val="bg1"/>
                </a:solidFill>
              </a:defRPr>
            </a:lvl1pPr>
          </a:lstStyle>
          <a:p>
            <a:r>
              <a:rPr lang="da-DK" dirty="0"/>
              <a:t>Klik for at redigere titeltypografi i masteren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5_Brugerdefineret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ktangel 4"/>
          <p:cNvSpPr/>
          <p:nvPr userDrawn="1"/>
        </p:nvSpPr>
        <p:spPr>
          <a:xfrm>
            <a:off x="0" y="1700808"/>
            <a:ext cx="9144000" cy="5157192"/>
          </a:xfrm>
          <a:prstGeom prst="rect">
            <a:avLst/>
          </a:prstGeom>
          <a:solidFill>
            <a:srgbClr val="03564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sz="1350"/>
          </a:p>
        </p:txBody>
      </p:sp>
      <p:pic>
        <p:nvPicPr>
          <p:cNvPr id="11" name="Billede 10" descr="blandede_fodspor_hvid.png"/>
          <p:cNvPicPr>
            <a:picLocks noChangeAspect="1"/>
          </p:cNvPicPr>
          <p:nvPr userDrawn="1"/>
        </p:nvPicPr>
        <p:blipFill>
          <a:blip r:embed="rId2" cstate="print">
            <a:duotone>
              <a:schemeClr val="bg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3635896" y="2204866"/>
            <a:ext cx="3744416" cy="5153879"/>
          </a:xfrm>
          <a:prstGeom prst="rect">
            <a:avLst/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</p:pic>
      <p:sp>
        <p:nvSpPr>
          <p:cNvPr id="9" name="Titel 1"/>
          <p:cNvSpPr>
            <a:spLocks noGrp="1"/>
          </p:cNvSpPr>
          <p:nvPr>
            <p:ph type="title"/>
          </p:nvPr>
        </p:nvSpPr>
        <p:spPr>
          <a:xfrm>
            <a:off x="0" y="2708922"/>
            <a:ext cx="9144000" cy="1362075"/>
          </a:xfrm>
        </p:spPr>
        <p:txBody>
          <a:bodyPr anchor="t">
            <a:noAutofit/>
          </a:bodyPr>
          <a:lstStyle>
            <a:lvl1pPr algn="ctr">
              <a:defRPr sz="3300" b="1" cap="all">
                <a:solidFill>
                  <a:schemeClr val="bg1"/>
                </a:solidFill>
              </a:defRPr>
            </a:lvl1pPr>
          </a:lstStyle>
          <a:p>
            <a:r>
              <a:rPr lang="da-DK" dirty="0"/>
              <a:t>Klik for at redigere titeltypografi i masteren</a:t>
            </a: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8_Brugerdefineret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ktangel 4"/>
          <p:cNvSpPr/>
          <p:nvPr userDrawn="1"/>
        </p:nvSpPr>
        <p:spPr>
          <a:xfrm>
            <a:off x="0" y="1700808"/>
            <a:ext cx="9144000" cy="5157192"/>
          </a:xfrm>
          <a:prstGeom prst="rect">
            <a:avLst/>
          </a:prstGeom>
          <a:solidFill>
            <a:srgbClr val="07387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sz="1350"/>
          </a:p>
        </p:txBody>
      </p:sp>
      <p:pic>
        <p:nvPicPr>
          <p:cNvPr id="12" name="Billede 11" descr="landskab-streger-hvid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572" t="30544"/>
          <a:stretch>
            <a:fillRect/>
          </a:stretch>
        </p:blipFill>
        <p:spPr>
          <a:xfrm rot="16200000">
            <a:off x="2047739" y="1412193"/>
            <a:ext cx="3289548" cy="7602066"/>
          </a:xfrm>
          <a:prstGeom prst="rect">
            <a:avLst/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</p:pic>
      <p:sp>
        <p:nvSpPr>
          <p:cNvPr id="13" name="Pladsholder til tekst 2"/>
          <p:cNvSpPr>
            <a:spLocks noGrp="1"/>
          </p:cNvSpPr>
          <p:nvPr>
            <p:ph type="body" idx="1"/>
          </p:nvPr>
        </p:nvSpPr>
        <p:spPr>
          <a:xfrm>
            <a:off x="467544" y="1853134"/>
            <a:ext cx="4040188" cy="639762"/>
          </a:xfrm>
        </p:spPr>
        <p:txBody>
          <a:bodyPr anchor="b">
            <a:noAutofit/>
          </a:bodyPr>
          <a:lstStyle>
            <a:lvl1pPr marL="0" indent="0">
              <a:buNone/>
              <a:defRPr sz="1350" b="0" i="1">
                <a:solidFill>
                  <a:schemeClr val="bg1"/>
                </a:solidFill>
                <a:latin typeface="Cambria" pitchFamily="18" charset="0"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da-DK" dirty="0"/>
              <a:t>Klik for at redigere typografi i masteren</a:t>
            </a:r>
          </a:p>
        </p:txBody>
      </p:sp>
      <p:sp>
        <p:nvSpPr>
          <p:cNvPr id="14" name="Pladsholder til tekst 2"/>
          <p:cNvSpPr>
            <a:spLocks noGrp="1"/>
          </p:cNvSpPr>
          <p:nvPr>
            <p:ph type="body" idx="10"/>
          </p:nvPr>
        </p:nvSpPr>
        <p:spPr>
          <a:xfrm>
            <a:off x="467544" y="2708920"/>
            <a:ext cx="7704856" cy="504056"/>
          </a:xfrm>
        </p:spPr>
        <p:txBody>
          <a:bodyPr anchor="b">
            <a:noAutofit/>
          </a:bodyPr>
          <a:lstStyle>
            <a:lvl1pPr marL="0" indent="0">
              <a:buNone/>
              <a:defRPr sz="3300" b="1" cap="all" baseline="0">
                <a:solidFill>
                  <a:schemeClr val="bg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da-DK" dirty="0"/>
              <a:t>Klik for at redigere typografi i masteren</a:t>
            </a:r>
          </a:p>
        </p:txBody>
      </p:sp>
      <p:sp>
        <p:nvSpPr>
          <p:cNvPr id="15" name="Pladsholder til tekst 2"/>
          <p:cNvSpPr>
            <a:spLocks noGrp="1"/>
          </p:cNvSpPr>
          <p:nvPr>
            <p:ph type="body" idx="11"/>
          </p:nvPr>
        </p:nvSpPr>
        <p:spPr>
          <a:xfrm>
            <a:off x="467544" y="4149080"/>
            <a:ext cx="4040188" cy="639762"/>
          </a:xfrm>
        </p:spPr>
        <p:txBody>
          <a:bodyPr anchor="b">
            <a:normAutofit/>
          </a:bodyPr>
          <a:lstStyle>
            <a:lvl1pPr marL="0" indent="0">
              <a:buNone/>
              <a:defRPr sz="1200" b="0">
                <a:solidFill>
                  <a:schemeClr val="bg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da-DK" dirty="0"/>
              <a:t>Klik for at redigere typografi i masteren</a:t>
            </a:r>
          </a:p>
        </p:txBody>
      </p:sp>
      <p:sp>
        <p:nvSpPr>
          <p:cNvPr id="16" name="Pladsholder til tekst 2"/>
          <p:cNvSpPr>
            <a:spLocks noGrp="1"/>
          </p:cNvSpPr>
          <p:nvPr>
            <p:ph type="body" idx="12"/>
          </p:nvPr>
        </p:nvSpPr>
        <p:spPr>
          <a:xfrm>
            <a:off x="467544" y="5301208"/>
            <a:ext cx="4040188" cy="639762"/>
          </a:xfrm>
        </p:spPr>
        <p:txBody>
          <a:bodyPr anchor="b">
            <a:normAutofit/>
          </a:bodyPr>
          <a:lstStyle>
            <a:lvl1pPr marL="0" indent="0">
              <a:buNone/>
              <a:defRPr sz="1200" b="0">
                <a:solidFill>
                  <a:schemeClr val="bg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da-DK" dirty="0"/>
              <a:t>Klik for at redigere typografi i masteren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0_Brugerdefineret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ktangel 4"/>
          <p:cNvSpPr/>
          <p:nvPr userDrawn="1"/>
        </p:nvSpPr>
        <p:spPr>
          <a:xfrm>
            <a:off x="0" y="1700808"/>
            <a:ext cx="9144000" cy="5157192"/>
          </a:xfrm>
          <a:prstGeom prst="rect">
            <a:avLst/>
          </a:prstGeom>
          <a:solidFill>
            <a:srgbClr val="07387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sz="1350"/>
          </a:p>
        </p:txBody>
      </p:sp>
      <p:pic>
        <p:nvPicPr>
          <p:cNvPr id="10" name="Billede 9" descr="landskab-smaa-streger-hvid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93" r="24178" b="36884"/>
          <a:stretch>
            <a:fillRect/>
          </a:stretch>
        </p:blipFill>
        <p:spPr>
          <a:xfrm>
            <a:off x="0" y="1624236"/>
            <a:ext cx="9144000" cy="5233764"/>
          </a:xfrm>
          <a:prstGeom prst="rect">
            <a:avLst/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</p:pic>
      <p:sp>
        <p:nvSpPr>
          <p:cNvPr id="11" name="Pladsholder til tekst 2"/>
          <p:cNvSpPr>
            <a:spLocks noGrp="1"/>
          </p:cNvSpPr>
          <p:nvPr>
            <p:ph type="body" idx="1"/>
          </p:nvPr>
        </p:nvSpPr>
        <p:spPr>
          <a:xfrm>
            <a:off x="467544" y="1853134"/>
            <a:ext cx="4040188" cy="639762"/>
          </a:xfrm>
        </p:spPr>
        <p:txBody>
          <a:bodyPr anchor="b">
            <a:noAutofit/>
          </a:bodyPr>
          <a:lstStyle>
            <a:lvl1pPr marL="0" indent="0">
              <a:buNone/>
              <a:defRPr sz="1350" b="0" i="1">
                <a:solidFill>
                  <a:schemeClr val="bg1"/>
                </a:solidFill>
                <a:latin typeface="Cambria" pitchFamily="18" charset="0"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da-DK" dirty="0"/>
              <a:t>Klik for at redigere typografi i masteren</a:t>
            </a:r>
          </a:p>
        </p:txBody>
      </p:sp>
      <p:sp>
        <p:nvSpPr>
          <p:cNvPr id="12" name="Pladsholder til tekst 2"/>
          <p:cNvSpPr>
            <a:spLocks noGrp="1"/>
          </p:cNvSpPr>
          <p:nvPr>
            <p:ph type="body" idx="10"/>
          </p:nvPr>
        </p:nvSpPr>
        <p:spPr>
          <a:xfrm>
            <a:off x="467544" y="2708920"/>
            <a:ext cx="7704856" cy="504056"/>
          </a:xfrm>
        </p:spPr>
        <p:txBody>
          <a:bodyPr anchor="b">
            <a:noAutofit/>
          </a:bodyPr>
          <a:lstStyle>
            <a:lvl1pPr marL="0" indent="0">
              <a:buNone/>
              <a:defRPr sz="3300" b="1" cap="all" baseline="0">
                <a:solidFill>
                  <a:schemeClr val="bg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da-DK" dirty="0"/>
              <a:t>Klik for at redigere typografi i masteren</a:t>
            </a:r>
          </a:p>
        </p:txBody>
      </p:sp>
      <p:sp>
        <p:nvSpPr>
          <p:cNvPr id="17" name="Pladsholder til tekst 2"/>
          <p:cNvSpPr>
            <a:spLocks noGrp="1"/>
          </p:cNvSpPr>
          <p:nvPr>
            <p:ph type="body" idx="11"/>
          </p:nvPr>
        </p:nvSpPr>
        <p:spPr>
          <a:xfrm>
            <a:off x="467544" y="4149080"/>
            <a:ext cx="4040188" cy="639762"/>
          </a:xfrm>
        </p:spPr>
        <p:txBody>
          <a:bodyPr anchor="b">
            <a:normAutofit/>
          </a:bodyPr>
          <a:lstStyle>
            <a:lvl1pPr marL="0" indent="0">
              <a:buNone/>
              <a:defRPr sz="1200" b="0">
                <a:solidFill>
                  <a:schemeClr val="bg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da-DK" dirty="0"/>
              <a:t>Klik for at redigere typografi i masteren</a:t>
            </a:r>
          </a:p>
        </p:txBody>
      </p:sp>
      <p:sp>
        <p:nvSpPr>
          <p:cNvPr id="18" name="Pladsholder til tekst 2"/>
          <p:cNvSpPr>
            <a:spLocks noGrp="1"/>
          </p:cNvSpPr>
          <p:nvPr>
            <p:ph type="body" idx="12"/>
          </p:nvPr>
        </p:nvSpPr>
        <p:spPr>
          <a:xfrm>
            <a:off x="467544" y="5301208"/>
            <a:ext cx="4040188" cy="639762"/>
          </a:xfrm>
        </p:spPr>
        <p:txBody>
          <a:bodyPr anchor="b">
            <a:normAutofit/>
          </a:bodyPr>
          <a:lstStyle>
            <a:lvl1pPr marL="0" indent="0">
              <a:buNone/>
              <a:defRPr sz="1200" b="0">
                <a:solidFill>
                  <a:schemeClr val="bg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da-DK" dirty="0"/>
              <a:t>Klik for at redigere typografi i masteren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1_Brugerdefineret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ktangel 4"/>
          <p:cNvSpPr/>
          <p:nvPr userDrawn="1"/>
        </p:nvSpPr>
        <p:spPr>
          <a:xfrm>
            <a:off x="0" y="1700808"/>
            <a:ext cx="9144000" cy="5157192"/>
          </a:xfrm>
          <a:prstGeom prst="rect">
            <a:avLst/>
          </a:prstGeom>
          <a:solidFill>
            <a:srgbClr val="07387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sz="1350"/>
          </a:p>
        </p:txBody>
      </p:sp>
      <p:pic>
        <p:nvPicPr>
          <p:cNvPr id="8" name="Billede 7" descr="spor-cykel-hvid.png"/>
          <p:cNvPicPr>
            <a:picLocks noChangeAspect="1"/>
          </p:cNvPicPr>
          <p:nvPr userDrawn="1"/>
        </p:nvPicPr>
        <p:blipFill>
          <a:blip r:embed="rId2" cstate="print"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901" b="20049"/>
          <a:stretch>
            <a:fillRect/>
          </a:stretch>
        </p:blipFill>
        <p:spPr>
          <a:xfrm rot="1538111">
            <a:off x="3706247" y="3572434"/>
            <a:ext cx="6992086" cy="4559877"/>
          </a:xfrm>
          <a:prstGeom prst="rect">
            <a:avLst/>
          </a:prstGeom>
        </p:spPr>
      </p:pic>
      <p:pic>
        <p:nvPicPr>
          <p:cNvPr id="9" name="Billede 8" descr="spor-bolig-hvid.png"/>
          <p:cNvPicPr>
            <a:picLocks noChangeAspect="1"/>
          </p:cNvPicPr>
          <p:nvPr userDrawn="1"/>
        </p:nvPicPr>
        <p:blipFill>
          <a:blip r:embed="rId3" cstate="print">
            <a:alphaModFix amt="3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9184"/>
          <a:stretch>
            <a:fillRect/>
          </a:stretch>
        </p:blipFill>
        <p:spPr>
          <a:xfrm rot="20894215">
            <a:off x="3662811" y="1160337"/>
            <a:ext cx="4638745" cy="5791735"/>
          </a:xfrm>
          <a:prstGeom prst="rect">
            <a:avLst/>
          </a:prstGeom>
        </p:spPr>
      </p:pic>
      <p:sp>
        <p:nvSpPr>
          <p:cNvPr id="10" name="Pladsholder til tekst 2"/>
          <p:cNvSpPr>
            <a:spLocks noGrp="1"/>
          </p:cNvSpPr>
          <p:nvPr>
            <p:ph type="body" idx="1"/>
          </p:nvPr>
        </p:nvSpPr>
        <p:spPr>
          <a:xfrm>
            <a:off x="467544" y="1853134"/>
            <a:ext cx="4040188" cy="639762"/>
          </a:xfrm>
        </p:spPr>
        <p:txBody>
          <a:bodyPr anchor="b">
            <a:noAutofit/>
          </a:bodyPr>
          <a:lstStyle>
            <a:lvl1pPr marL="0" indent="0">
              <a:buNone/>
              <a:defRPr sz="1350" b="0" i="1">
                <a:solidFill>
                  <a:schemeClr val="bg1"/>
                </a:solidFill>
                <a:latin typeface="Cambria" pitchFamily="18" charset="0"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da-DK" dirty="0"/>
              <a:t>Klik for at redigere typografi i masteren</a:t>
            </a:r>
          </a:p>
        </p:txBody>
      </p:sp>
      <p:sp>
        <p:nvSpPr>
          <p:cNvPr id="11" name="Pladsholder til tekst 2"/>
          <p:cNvSpPr>
            <a:spLocks noGrp="1"/>
          </p:cNvSpPr>
          <p:nvPr>
            <p:ph type="body" idx="10"/>
          </p:nvPr>
        </p:nvSpPr>
        <p:spPr>
          <a:xfrm>
            <a:off x="467544" y="2708920"/>
            <a:ext cx="7704856" cy="504056"/>
          </a:xfrm>
        </p:spPr>
        <p:txBody>
          <a:bodyPr anchor="b">
            <a:noAutofit/>
          </a:bodyPr>
          <a:lstStyle>
            <a:lvl1pPr marL="0" indent="0">
              <a:buNone/>
              <a:defRPr sz="3300" b="1" cap="all" baseline="0">
                <a:solidFill>
                  <a:schemeClr val="bg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da-DK" dirty="0"/>
              <a:t>Klik for at redigere typografi i masteren</a:t>
            </a:r>
          </a:p>
        </p:txBody>
      </p:sp>
      <p:sp>
        <p:nvSpPr>
          <p:cNvPr id="12" name="Pladsholder til tekst 2"/>
          <p:cNvSpPr>
            <a:spLocks noGrp="1"/>
          </p:cNvSpPr>
          <p:nvPr>
            <p:ph type="body" idx="11"/>
          </p:nvPr>
        </p:nvSpPr>
        <p:spPr>
          <a:xfrm>
            <a:off x="467544" y="4149080"/>
            <a:ext cx="4040188" cy="639762"/>
          </a:xfrm>
        </p:spPr>
        <p:txBody>
          <a:bodyPr anchor="b">
            <a:normAutofit/>
          </a:bodyPr>
          <a:lstStyle>
            <a:lvl1pPr marL="0" indent="0">
              <a:buNone/>
              <a:defRPr sz="1200" b="0">
                <a:solidFill>
                  <a:schemeClr val="bg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da-DK" dirty="0"/>
              <a:t>Klik for at redigere typografi i masteren</a:t>
            </a:r>
          </a:p>
        </p:txBody>
      </p:sp>
      <p:sp>
        <p:nvSpPr>
          <p:cNvPr id="17" name="Pladsholder til tekst 2"/>
          <p:cNvSpPr>
            <a:spLocks noGrp="1"/>
          </p:cNvSpPr>
          <p:nvPr>
            <p:ph type="body" idx="12"/>
          </p:nvPr>
        </p:nvSpPr>
        <p:spPr>
          <a:xfrm>
            <a:off x="467544" y="5301208"/>
            <a:ext cx="4040188" cy="639762"/>
          </a:xfrm>
        </p:spPr>
        <p:txBody>
          <a:bodyPr anchor="b">
            <a:normAutofit/>
          </a:bodyPr>
          <a:lstStyle>
            <a:lvl1pPr marL="0" indent="0">
              <a:buNone/>
              <a:defRPr sz="1200" b="0">
                <a:solidFill>
                  <a:schemeClr val="bg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da-DK" dirty="0"/>
              <a:t>Klik for at redigere typografi i masteren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rugerdefineret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ktangel 4"/>
          <p:cNvSpPr/>
          <p:nvPr userDrawn="1"/>
        </p:nvSpPr>
        <p:spPr>
          <a:xfrm>
            <a:off x="0" y="6192688"/>
            <a:ext cx="9144000" cy="692696"/>
          </a:xfrm>
          <a:prstGeom prst="rect">
            <a:avLst/>
          </a:prstGeom>
          <a:solidFill>
            <a:srgbClr val="07387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sz="1350">
              <a:solidFill>
                <a:srgbClr val="00508B"/>
              </a:solidFill>
            </a:endParaRPr>
          </a:p>
        </p:txBody>
      </p:sp>
      <p:pic>
        <p:nvPicPr>
          <p:cNvPr id="6" name="Billede 5" descr="powerpoint-solvogn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9673" y="1869174"/>
            <a:ext cx="7324561" cy="4988826"/>
          </a:xfrm>
          <a:prstGeom prst="rect">
            <a:avLst/>
          </a:prstGeom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413792"/>
            <a:ext cx="6059016" cy="1143000"/>
          </a:xfrm>
        </p:spPr>
        <p:txBody>
          <a:bodyPr/>
          <a:lstStyle/>
          <a:p>
            <a:r>
              <a:rPr lang="da-DK"/>
              <a:t>Klik for at redigere titeltypografi i masteren</a:t>
            </a:r>
          </a:p>
        </p:txBody>
      </p:sp>
      <p:sp>
        <p:nvSpPr>
          <p:cNvPr id="4" name="Pladsholder til indhold 3"/>
          <p:cNvSpPr>
            <a:spLocks noGrp="1"/>
          </p:cNvSpPr>
          <p:nvPr>
            <p:ph sz="quarter" idx="10"/>
          </p:nvPr>
        </p:nvSpPr>
        <p:spPr>
          <a:xfrm>
            <a:off x="468314" y="1700808"/>
            <a:ext cx="8280400" cy="3960440"/>
          </a:xfrm>
        </p:spPr>
        <p:txBody>
          <a:bodyPr/>
          <a:lstStyle/>
          <a:p>
            <a:pPr lvl="0"/>
            <a:r>
              <a:rPr lang="da-DK" dirty="0"/>
              <a:t>Klik for at redigere typografi i masteren</a:t>
            </a:r>
          </a:p>
          <a:p>
            <a:pPr lvl="1"/>
            <a:r>
              <a:rPr lang="da-DK" dirty="0"/>
              <a:t>Andet niveau</a:t>
            </a:r>
          </a:p>
          <a:p>
            <a:pPr lvl="2"/>
            <a:r>
              <a:rPr lang="da-DK" dirty="0"/>
              <a:t>Tredje niveau</a:t>
            </a:r>
          </a:p>
          <a:p>
            <a:pPr lvl="3"/>
            <a:r>
              <a:rPr lang="da-DK" dirty="0"/>
              <a:t>Fjerde niveau</a:t>
            </a:r>
          </a:p>
          <a:p>
            <a:pPr lvl="4"/>
            <a:r>
              <a:rPr lang="da-DK" dirty="0"/>
              <a:t>Femte niveau</a:t>
            </a: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Brugerdefineret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413792"/>
            <a:ext cx="6059016" cy="1143000"/>
          </a:xfrm>
        </p:spPr>
        <p:txBody>
          <a:bodyPr/>
          <a:lstStyle/>
          <a:p>
            <a:r>
              <a:rPr lang="da-DK"/>
              <a:t>Klik for at redigere titeltypografi i masteren</a:t>
            </a:r>
          </a:p>
        </p:txBody>
      </p:sp>
      <p:sp>
        <p:nvSpPr>
          <p:cNvPr id="4" name="Pladsholder til indhold 3"/>
          <p:cNvSpPr>
            <a:spLocks noGrp="1"/>
          </p:cNvSpPr>
          <p:nvPr>
            <p:ph sz="quarter" idx="10"/>
          </p:nvPr>
        </p:nvSpPr>
        <p:spPr>
          <a:xfrm>
            <a:off x="468314" y="1700808"/>
            <a:ext cx="8280400" cy="3960440"/>
          </a:xfrm>
        </p:spPr>
        <p:txBody>
          <a:bodyPr/>
          <a:lstStyle/>
          <a:p>
            <a:pPr lvl="0"/>
            <a:r>
              <a:rPr lang="da-DK" dirty="0"/>
              <a:t>Klik for at redigere typografi i masteren</a:t>
            </a:r>
          </a:p>
          <a:p>
            <a:pPr lvl="1"/>
            <a:r>
              <a:rPr lang="da-DK" dirty="0"/>
              <a:t>Andet niveau</a:t>
            </a:r>
          </a:p>
          <a:p>
            <a:pPr lvl="2"/>
            <a:r>
              <a:rPr lang="da-DK" dirty="0"/>
              <a:t>Tredje niveau</a:t>
            </a:r>
          </a:p>
          <a:p>
            <a:pPr lvl="3"/>
            <a:r>
              <a:rPr lang="da-DK" dirty="0"/>
              <a:t>Fjerde niveau</a:t>
            </a:r>
          </a:p>
          <a:p>
            <a:pPr lvl="4"/>
            <a:r>
              <a:rPr lang="da-DK" dirty="0"/>
              <a:t>Femte niveau</a:t>
            </a:r>
          </a:p>
        </p:txBody>
      </p:sp>
      <p:sp>
        <p:nvSpPr>
          <p:cNvPr id="5" name="Rektangel 4"/>
          <p:cNvSpPr/>
          <p:nvPr userDrawn="1"/>
        </p:nvSpPr>
        <p:spPr>
          <a:xfrm>
            <a:off x="0" y="6192688"/>
            <a:ext cx="9144000" cy="692696"/>
          </a:xfrm>
          <a:prstGeom prst="rect">
            <a:avLst/>
          </a:prstGeom>
          <a:solidFill>
            <a:srgbClr val="7030A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sz="1350">
              <a:solidFill>
                <a:srgbClr val="00508B"/>
              </a:solidFill>
            </a:endParaRPr>
          </a:p>
        </p:txBody>
      </p:sp>
      <p:pic>
        <p:nvPicPr>
          <p:cNvPr id="6" name="Billede 5" descr="powerpoint-solvogn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9673" y="1869174"/>
            <a:ext cx="7324561" cy="4988826"/>
          </a:xfrm>
          <a:prstGeom prst="rect">
            <a:avLst/>
          </a:prstGeom>
        </p:spPr>
      </p:pic>
      <p:sp>
        <p:nvSpPr>
          <p:cNvPr id="7" name="Tekstboks 6"/>
          <p:cNvSpPr txBox="1"/>
          <p:nvPr userDrawn="1"/>
        </p:nvSpPr>
        <p:spPr>
          <a:xfrm>
            <a:off x="-3636912" y="1"/>
            <a:ext cx="3240360" cy="9464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1500" b="1" dirty="0">
                <a:solidFill>
                  <a:schemeClr val="bg1"/>
                </a:solidFill>
                <a:latin typeface="Trebuchet MS" pitchFamily="34" charset="0"/>
              </a:rPr>
              <a:t>Husk: </a:t>
            </a:r>
            <a:br>
              <a:rPr lang="da-DK" sz="1500" b="1" dirty="0">
                <a:solidFill>
                  <a:schemeClr val="bg1"/>
                </a:solidFill>
                <a:latin typeface="Trebuchet MS" pitchFamily="34" charset="0"/>
              </a:rPr>
            </a:br>
            <a:r>
              <a:rPr lang="da-DK" sz="1350" dirty="0">
                <a:solidFill>
                  <a:schemeClr val="bg1"/>
                </a:solidFill>
                <a:latin typeface="Trebuchet MS" pitchFamily="34" charset="0"/>
              </a:rPr>
              <a:t>Alle tekstbokse starter med brødtekst. </a:t>
            </a:r>
          </a:p>
          <a:p>
            <a:r>
              <a:rPr lang="da-DK" sz="1350" dirty="0">
                <a:solidFill>
                  <a:schemeClr val="bg1"/>
                </a:solidFill>
                <a:latin typeface="Trebuchet MS" pitchFamily="34" charset="0"/>
                <a:cs typeface="Arial" charset="0"/>
              </a:rPr>
              <a:t>For at få punktopstilling på teksten, brug forøg indrykning</a:t>
            </a:r>
          </a:p>
        </p:txBody>
      </p:sp>
      <p:pic>
        <p:nvPicPr>
          <p:cNvPr id="8" name="Billede 7"/>
          <p:cNvPicPr/>
          <p:nvPr userDrawn="1"/>
        </p:nvPicPr>
        <p:blipFill>
          <a:blip r:embed="rId3" cstate="print"/>
          <a:srcRect l="34387" t="5560" r="62781" b="91885"/>
          <a:stretch>
            <a:fillRect/>
          </a:stretch>
        </p:blipFill>
        <p:spPr bwMode="auto">
          <a:xfrm>
            <a:off x="-2829095" y="2132856"/>
            <a:ext cx="1208408" cy="6854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9" name="Lige forbindelse 8"/>
          <p:cNvCxnSpPr>
            <a:stCxn id="8" idx="0"/>
          </p:cNvCxnSpPr>
          <p:nvPr userDrawn="1"/>
        </p:nvCxnSpPr>
        <p:spPr>
          <a:xfrm flipH="1">
            <a:off x="-2844823" y="2132858"/>
            <a:ext cx="619933" cy="670311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Lige forbindelse 9"/>
          <p:cNvCxnSpPr>
            <a:endCxn id="8" idx="2"/>
          </p:cNvCxnSpPr>
          <p:nvPr userDrawn="1"/>
        </p:nvCxnSpPr>
        <p:spPr>
          <a:xfrm>
            <a:off x="-2844823" y="2132856"/>
            <a:ext cx="619933" cy="685466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Opadgående pil 10"/>
          <p:cNvSpPr/>
          <p:nvPr userDrawn="1"/>
        </p:nvSpPr>
        <p:spPr>
          <a:xfrm>
            <a:off x="-1980728" y="2996952"/>
            <a:ext cx="144016" cy="432048"/>
          </a:xfrm>
          <a:prstGeom prst="upArrow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sz="1350"/>
          </a:p>
        </p:txBody>
      </p:sp>
      <p:sp>
        <p:nvSpPr>
          <p:cNvPr id="12" name="Rektangel 11"/>
          <p:cNvSpPr/>
          <p:nvPr userDrawn="1"/>
        </p:nvSpPr>
        <p:spPr>
          <a:xfrm>
            <a:off x="-3564904" y="3789041"/>
            <a:ext cx="3024336" cy="7155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a-DK" sz="1350" dirty="0">
                <a:solidFill>
                  <a:schemeClr val="bg1"/>
                </a:solidFill>
                <a:latin typeface="Trebuchet MS" pitchFamily="34" charset="0"/>
                <a:cs typeface="Arial" charset="0"/>
              </a:rPr>
              <a:t>For at få venstre-stillet tekst uden punktopstilling, brug formindsk indrykning</a:t>
            </a:r>
          </a:p>
        </p:txBody>
      </p:sp>
      <p:pic>
        <p:nvPicPr>
          <p:cNvPr id="13" name="Billede 12"/>
          <p:cNvPicPr/>
          <p:nvPr userDrawn="1"/>
        </p:nvPicPr>
        <p:blipFill>
          <a:blip r:embed="rId3" cstate="print"/>
          <a:srcRect l="34387" t="5560" r="62781" b="91885"/>
          <a:stretch>
            <a:fillRect/>
          </a:stretch>
        </p:blipFill>
        <p:spPr bwMode="auto">
          <a:xfrm>
            <a:off x="-2757087" y="4918929"/>
            <a:ext cx="1208408" cy="6854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4" name="Lige forbindelse 13"/>
          <p:cNvCxnSpPr/>
          <p:nvPr userDrawn="1"/>
        </p:nvCxnSpPr>
        <p:spPr>
          <a:xfrm flipH="1">
            <a:off x="-2196751" y="4918931"/>
            <a:ext cx="619933" cy="670311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Lige forbindelse 14"/>
          <p:cNvCxnSpPr/>
          <p:nvPr userDrawn="1"/>
        </p:nvCxnSpPr>
        <p:spPr>
          <a:xfrm>
            <a:off x="-2196751" y="4941170"/>
            <a:ext cx="619933" cy="663227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Opadgående pil 15"/>
          <p:cNvSpPr/>
          <p:nvPr userDrawn="1"/>
        </p:nvSpPr>
        <p:spPr>
          <a:xfrm>
            <a:off x="-2484784" y="5733256"/>
            <a:ext cx="144016" cy="432048"/>
          </a:xfrm>
          <a:prstGeom prst="upArrow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sz="135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Brugerdefineret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413792"/>
            <a:ext cx="6059016" cy="1143000"/>
          </a:xfrm>
        </p:spPr>
        <p:txBody>
          <a:bodyPr/>
          <a:lstStyle/>
          <a:p>
            <a:r>
              <a:rPr lang="da-DK"/>
              <a:t>Klik for at redigere titeltypografi i masteren</a:t>
            </a:r>
          </a:p>
        </p:txBody>
      </p:sp>
      <p:sp>
        <p:nvSpPr>
          <p:cNvPr id="4" name="Pladsholder til indhold 3"/>
          <p:cNvSpPr>
            <a:spLocks noGrp="1"/>
          </p:cNvSpPr>
          <p:nvPr>
            <p:ph sz="quarter" idx="10"/>
          </p:nvPr>
        </p:nvSpPr>
        <p:spPr>
          <a:xfrm>
            <a:off x="468314" y="1700808"/>
            <a:ext cx="8280400" cy="3960440"/>
          </a:xfrm>
        </p:spPr>
        <p:txBody>
          <a:bodyPr/>
          <a:lstStyle/>
          <a:p>
            <a:pPr lvl="0"/>
            <a:r>
              <a:rPr lang="da-DK" dirty="0"/>
              <a:t>Klik for at redigere typografi i masteren</a:t>
            </a:r>
          </a:p>
          <a:p>
            <a:pPr lvl="1"/>
            <a:r>
              <a:rPr lang="da-DK" dirty="0"/>
              <a:t>Andet niveau</a:t>
            </a:r>
          </a:p>
          <a:p>
            <a:pPr lvl="2"/>
            <a:r>
              <a:rPr lang="da-DK" dirty="0"/>
              <a:t>Tredje niveau</a:t>
            </a:r>
          </a:p>
          <a:p>
            <a:pPr lvl="3"/>
            <a:r>
              <a:rPr lang="da-DK" dirty="0"/>
              <a:t>Fjerde niveau</a:t>
            </a:r>
          </a:p>
          <a:p>
            <a:pPr lvl="4"/>
            <a:r>
              <a:rPr lang="da-DK" dirty="0"/>
              <a:t>Femte niveau</a:t>
            </a:r>
          </a:p>
        </p:txBody>
      </p:sp>
      <p:sp>
        <p:nvSpPr>
          <p:cNvPr id="5" name="Rektangel 4"/>
          <p:cNvSpPr/>
          <p:nvPr userDrawn="1"/>
        </p:nvSpPr>
        <p:spPr>
          <a:xfrm>
            <a:off x="0" y="6192688"/>
            <a:ext cx="9144000" cy="692696"/>
          </a:xfrm>
          <a:prstGeom prst="rect">
            <a:avLst/>
          </a:prstGeom>
          <a:solidFill>
            <a:srgbClr val="007CA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sz="1350">
              <a:solidFill>
                <a:srgbClr val="00508B"/>
              </a:solidFill>
            </a:endParaRPr>
          </a:p>
        </p:txBody>
      </p:sp>
      <p:pic>
        <p:nvPicPr>
          <p:cNvPr id="6" name="Billede 5" descr="powerpoint-solvogn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9673" y="1869174"/>
            <a:ext cx="7324561" cy="4988826"/>
          </a:xfrm>
          <a:prstGeom prst="rect">
            <a:avLst/>
          </a:prstGeom>
        </p:spPr>
      </p:pic>
      <p:sp>
        <p:nvSpPr>
          <p:cNvPr id="7" name="Tekstboks 6"/>
          <p:cNvSpPr txBox="1"/>
          <p:nvPr userDrawn="1"/>
        </p:nvSpPr>
        <p:spPr>
          <a:xfrm>
            <a:off x="-3636912" y="1"/>
            <a:ext cx="3240360" cy="9464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1500" b="1" dirty="0">
                <a:solidFill>
                  <a:schemeClr val="bg1"/>
                </a:solidFill>
                <a:latin typeface="Trebuchet MS" pitchFamily="34" charset="0"/>
              </a:rPr>
              <a:t>Husk: </a:t>
            </a:r>
            <a:br>
              <a:rPr lang="da-DK" sz="1500" b="1" dirty="0">
                <a:solidFill>
                  <a:schemeClr val="bg1"/>
                </a:solidFill>
                <a:latin typeface="Trebuchet MS" pitchFamily="34" charset="0"/>
              </a:rPr>
            </a:br>
            <a:r>
              <a:rPr lang="da-DK" sz="1350" dirty="0">
                <a:solidFill>
                  <a:schemeClr val="bg1"/>
                </a:solidFill>
                <a:latin typeface="Trebuchet MS" pitchFamily="34" charset="0"/>
              </a:rPr>
              <a:t>Alle tekstbokse starter med brødtekst. </a:t>
            </a:r>
          </a:p>
          <a:p>
            <a:r>
              <a:rPr lang="da-DK" sz="1350" dirty="0">
                <a:solidFill>
                  <a:schemeClr val="bg1"/>
                </a:solidFill>
                <a:latin typeface="Trebuchet MS" pitchFamily="34" charset="0"/>
                <a:cs typeface="Arial" charset="0"/>
              </a:rPr>
              <a:t>For at få punktopstilling på teksten, brug forøg indrykning</a:t>
            </a:r>
          </a:p>
        </p:txBody>
      </p:sp>
      <p:pic>
        <p:nvPicPr>
          <p:cNvPr id="8" name="Billede 7"/>
          <p:cNvPicPr/>
          <p:nvPr userDrawn="1"/>
        </p:nvPicPr>
        <p:blipFill>
          <a:blip r:embed="rId3" cstate="print"/>
          <a:srcRect l="34387" t="5560" r="62781" b="91885"/>
          <a:stretch>
            <a:fillRect/>
          </a:stretch>
        </p:blipFill>
        <p:spPr bwMode="auto">
          <a:xfrm>
            <a:off x="-2829095" y="2132856"/>
            <a:ext cx="1208408" cy="6854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9" name="Lige forbindelse 8"/>
          <p:cNvCxnSpPr>
            <a:stCxn id="8" idx="0"/>
          </p:cNvCxnSpPr>
          <p:nvPr userDrawn="1"/>
        </p:nvCxnSpPr>
        <p:spPr>
          <a:xfrm flipH="1">
            <a:off x="-2844823" y="2132858"/>
            <a:ext cx="619933" cy="670311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Lige forbindelse 9"/>
          <p:cNvCxnSpPr>
            <a:endCxn id="8" idx="2"/>
          </p:cNvCxnSpPr>
          <p:nvPr userDrawn="1"/>
        </p:nvCxnSpPr>
        <p:spPr>
          <a:xfrm>
            <a:off x="-2844823" y="2132856"/>
            <a:ext cx="619933" cy="685466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Opadgående pil 10"/>
          <p:cNvSpPr/>
          <p:nvPr userDrawn="1"/>
        </p:nvSpPr>
        <p:spPr>
          <a:xfrm>
            <a:off x="-1980728" y="2996952"/>
            <a:ext cx="144016" cy="432048"/>
          </a:xfrm>
          <a:prstGeom prst="upArrow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sz="1350"/>
          </a:p>
        </p:txBody>
      </p:sp>
      <p:sp>
        <p:nvSpPr>
          <p:cNvPr id="12" name="Rektangel 11"/>
          <p:cNvSpPr/>
          <p:nvPr userDrawn="1"/>
        </p:nvSpPr>
        <p:spPr>
          <a:xfrm>
            <a:off x="-3564904" y="3789041"/>
            <a:ext cx="3024336" cy="7155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a-DK" sz="1350" dirty="0">
                <a:solidFill>
                  <a:schemeClr val="bg1"/>
                </a:solidFill>
                <a:latin typeface="Trebuchet MS" pitchFamily="34" charset="0"/>
                <a:cs typeface="Arial" charset="0"/>
              </a:rPr>
              <a:t>For at få venstre-stillet tekst uden punktopstilling, brug formindsk indrykning</a:t>
            </a:r>
          </a:p>
        </p:txBody>
      </p:sp>
      <p:pic>
        <p:nvPicPr>
          <p:cNvPr id="13" name="Billede 12"/>
          <p:cNvPicPr/>
          <p:nvPr userDrawn="1"/>
        </p:nvPicPr>
        <p:blipFill>
          <a:blip r:embed="rId3" cstate="print"/>
          <a:srcRect l="34387" t="5560" r="62781" b="91885"/>
          <a:stretch>
            <a:fillRect/>
          </a:stretch>
        </p:blipFill>
        <p:spPr bwMode="auto">
          <a:xfrm>
            <a:off x="-2757087" y="4918929"/>
            <a:ext cx="1208408" cy="6854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4" name="Lige forbindelse 13"/>
          <p:cNvCxnSpPr/>
          <p:nvPr userDrawn="1"/>
        </p:nvCxnSpPr>
        <p:spPr>
          <a:xfrm flipH="1">
            <a:off x="-2196751" y="4918931"/>
            <a:ext cx="619933" cy="670311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Lige forbindelse 14"/>
          <p:cNvCxnSpPr/>
          <p:nvPr userDrawn="1"/>
        </p:nvCxnSpPr>
        <p:spPr>
          <a:xfrm>
            <a:off x="-2196751" y="4941170"/>
            <a:ext cx="619933" cy="663227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Opadgående pil 15"/>
          <p:cNvSpPr/>
          <p:nvPr userDrawn="1"/>
        </p:nvSpPr>
        <p:spPr>
          <a:xfrm>
            <a:off x="-2484784" y="5733256"/>
            <a:ext cx="144016" cy="432048"/>
          </a:xfrm>
          <a:prstGeom prst="upArrow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sz="135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Brugerdefineret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413792"/>
            <a:ext cx="6059016" cy="1143000"/>
          </a:xfrm>
        </p:spPr>
        <p:txBody>
          <a:bodyPr/>
          <a:lstStyle/>
          <a:p>
            <a:r>
              <a:rPr lang="da-DK"/>
              <a:t>Klik for at redigere titeltypografi i masteren</a:t>
            </a:r>
          </a:p>
        </p:txBody>
      </p:sp>
      <p:sp>
        <p:nvSpPr>
          <p:cNvPr id="4" name="Pladsholder til indhold 3"/>
          <p:cNvSpPr>
            <a:spLocks noGrp="1"/>
          </p:cNvSpPr>
          <p:nvPr>
            <p:ph sz="quarter" idx="10"/>
          </p:nvPr>
        </p:nvSpPr>
        <p:spPr>
          <a:xfrm>
            <a:off x="468314" y="1700808"/>
            <a:ext cx="8280400" cy="3960440"/>
          </a:xfrm>
        </p:spPr>
        <p:txBody>
          <a:bodyPr/>
          <a:lstStyle/>
          <a:p>
            <a:pPr lvl="0"/>
            <a:r>
              <a:rPr lang="da-DK" dirty="0"/>
              <a:t>Klik for at redigere typografi i masteren</a:t>
            </a:r>
          </a:p>
          <a:p>
            <a:pPr lvl="1"/>
            <a:r>
              <a:rPr lang="da-DK" dirty="0"/>
              <a:t>Andet niveau</a:t>
            </a:r>
          </a:p>
          <a:p>
            <a:pPr lvl="2"/>
            <a:r>
              <a:rPr lang="da-DK" dirty="0"/>
              <a:t>Tredje niveau</a:t>
            </a:r>
          </a:p>
          <a:p>
            <a:pPr lvl="3"/>
            <a:r>
              <a:rPr lang="da-DK" dirty="0"/>
              <a:t>Fjerde niveau</a:t>
            </a:r>
          </a:p>
          <a:p>
            <a:pPr lvl="4"/>
            <a:r>
              <a:rPr lang="da-DK" dirty="0"/>
              <a:t>Femte niveau</a:t>
            </a:r>
          </a:p>
        </p:txBody>
      </p:sp>
      <p:sp>
        <p:nvSpPr>
          <p:cNvPr id="5" name="Rektangel 4"/>
          <p:cNvSpPr/>
          <p:nvPr userDrawn="1"/>
        </p:nvSpPr>
        <p:spPr>
          <a:xfrm>
            <a:off x="0" y="6192688"/>
            <a:ext cx="9144000" cy="692696"/>
          </a:xfrm>
          <a:prstGeom prst="rect">
            <a:avLst/>
          </a:prstGeom>
          <a:solidFill>
            <a:srgbClr val="8A857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sz="1350">
              <a:solidFill>
                <a:srgbClr val="00508B"/>
              </a:solidFill>
            </a:endParaRPr>
          </a:p>
        </p:txBody>
      </p:sp>
      <p:pic>
        <p:nvPicPr>
          <p:cNvPr id="6" name="Billede 5" descr="powerpoint-solvogn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9673" y="1869174"/>
            <a:ext cx="7324561" cy="4988826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Brugerdefineret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413792"/>
            <a:ext cx="6059016" cy="1143000"/>
          </a:xfrm>
        </p:spPr>
        <p:txBody>
          <a:bodyPr/>
          <a:lstStyle/>
          <a:p>
            <a:r>
              <a:rPr lang="da-DK"/>
              <a:t>Klik for at redigere titeltypografi i masteren</a:t>
            </a:r>
          </a:p>
        </p:txBody>
      </p:sp>
      <p:sp>
        <p:nvSpPr>
          <p:cNvPr id="4" name="Pladsholder til indhold 3"/>
          <p:cNvSpPr>
            <a:spLocks noGrp="1"/>
          </p:cNvSpPr>
          <p:nvPr>
            <p:ph sz="quarter" idx="10"/>
          </p:nvPr>
        </p:nvSpPr>
        <p:spPr>
          <a:xfrm>
            <a:off x="468314" y="1700808"/>
            <a:ext cx="8280400" cy="3960440"/>
          </a:xfrm>
        </p:spPr>
        <p:txBody>
          <a:bodyPr/>
          <a:lstStyle/>
          <a:p>
            <a:pPr lvl="0"/>
            <a:r>
              <a:rPr lang="da-DK" dirty="0"/>
              <a:t>Klik for at redigere typografi i masteren</a:t>
            </a:r>
          </a:p>
          <a:p>
            <a:pPr lvl="1"/>
            <a:r>
              <a:rPr lang="da-DK" dirty="0"/>
              <a:t>Andet niveau</a:t>
            </a:r>
          </a:p>
          <a:p>
            <a:pPr lvl="2"/>
            <a:r>
              <a:rPr lang="da-DK" dirty="0"/>
              <a:t>Tredje niveau</a:t>
            </a:r>
          </a:p>
          <a:p>
            <a:pPr lvl="3"/>
            <a:r>
              <a:rPr lang="da-DK" dirty="0"/>
              <a:t>Fjerde niveau</a:t>
            </a:r>
          </a:p>
          <a:p>
            <a:pPr lvl="4"/>
            <a:r>
              <a:rPr lang="da-DK" dirty="0"/>
              <a:t>Femte niveau</a:t>
            </a:r>
          </a:p>
        </p:txBody>
      </p:sp>
      <p:sp>
        <p:nvSpPr>
          <p:cNvPr id="5" name="Rektangel 4"/>
          <p:cNvSpPr/>
          <p:nvPr userDrawn="1"/>
        </p:nvSpPr>
        <p:spPr>
          <a:xfrm>
            <a:off x="0" y="6192688"/>
            <a:ext cx="9144000" cy="692696"/>
          </a:xfrm>
          <a:prstGeom prst="rect">
            <a:avLst/>
          </a:prstGeom>
          <a:solidFill>
            <a:srgbClr val="03564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sz="1350">
              <a:solidFill>
                <a:srgbClr val="00508B"/>
              </a:solidFill>
            </a:endParaRPr>
          </a:p>
        </p:txBody>
      </p:sp>
      <p:pic>
        <p:nvPicPr>
          <p:cNvPr id="6" name="Billede 5" descr="powerpoint-solvogn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9673" y="1869174"/>
            <a:ext cx="7324561" cy="4988826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rugerdefineret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ktangel 4"/>
          <p:cNvSpPr/>
          <p:nvPr userDrawn="1"/>
        </p:nvSpPr>
        <p:spPr>
          <a:xfrm>
            <a:off x="0" y="1700808"/>
            <a:ext cx="9144000" cy="5157192"/>
          </a:xfrm>
          <a:prstGeom prst="rect">
            <a:avLst/>
          </a:prstGeom>
          <a:solidFill>
            <a:srgbClr val="07387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sz="1350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413792"/>
            <a:ext cx="6059016" cy="1143000"/>
          </a:xfrm>
        </p:spPr>
        <p:txBody>
          <a:bodyPr/>
          <a:lstStyle/>
          <a:p>
            <a:r>
              <a:rPr lang="da-DK"/>
              <a:t>Klik for at redigere titeltypografi i masteren</a:t>
            </a:r>
          </a:p>
        </p:txBody>
      </p:sp>
      <p:sp>
        <p:nvSpPr>
          <p:cNvPr id="4" name="Pladsholder til indhold 3"/>
          <p:cNvSpPr>
            <a:spLocks noGrp="1"/>
          </p:cNvSpPr>
          <p:nvPr>
            <p:ph sz="quarter" idx="10"/>
          </p:nvPr>
        </p:nvSpPr>
        <p:spPr>
          <a:xfrm>
            <a:off x="468314" y="1988840"/>
            <a:ext cx="8280400" cy="3888432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da-DK" dirty="0"/>
              <a:t>Klik for at redigere typografi i masteren</a:t>
            </a:r>
          </a:p>
          <a:p>
            <a:pPr lvl="1"/>
            <a:r>
              <a:rPr lang="da-DK" dirty="0"/>
              <a:t>Andet niveau</a:t>
            </a:r>
          </a:p>
          <a:p>
            <a:pPr lvl="2"/>
            <a:r>
              <a:rPr lang="da-DK" dirty="0"/>
              <a:t>Tredje niveau</a:t>
            </a:r>
          </a:p>
          <a:p>
            <a:pPr lvl="3"/>
            <a:r>
              <a:rPr lang="da-DK" dirty="0"/>
              <a:t>Fjerde niveau</a:t>
            </a:r>
          </a:p>
          <a:p>
            <a:pPr lvl="4"/>
            <a:r>
              <a:rPr lang="da-DK" dirty="0"/>
              <a:t>Femte niveau</a:t>
            </a:r>
          </a:p>
        </p:txBody>
      </p:sp>
      <p:sp>
        <p:nvSpPr>
          <p:cNvPr id="6" name="Tekstboks 5"/>
          <p:cNvSpPr txBox="1"/>
          <p:nvPr userDrawn="1"/>
        </p:nvSpPr>
        <p:spPr>
          <a:xfrm>
            <a:off x="-3636912" y="1"/>
            <a:ext cx="3240360" cy="9464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1500" b="1" dirty="0">
                <a:solidFill>
                  <a:schemeClr val="bg1"/>
                </a:solidFill>
                <a:latin typeface="Trebuchet MS" pitchFamily="34" charset="0"/>
              </a:rPr>
              <a:t>Husk: </a:t>
            </a:r>
            <a:br>
              <a:rPr lang="da-DK" sz="1500" b="1" dirty="0">
                <a:solidFill>
                  <a:schemeClr val="bg1"/>
                </a:solidFill>
                <a:latin typeface="Trebuchet MS" pitchFamily="34" charset="0"/>
              </a:rPr>
            </a:br>
            <a:r>
              <a:rPr lang="da-DK" sz="1350" dirty="0">
                <a:solidFill>
                  <a:schemeClr val="bg1"/>
                </a:solidFill>
                <a:latin typeface="Trebuchet MS" pitchFamily="34" charset="0"/>
              </a:rPr>
              <a:t>Alle tekstbokse starter med brødtekst. </a:t>
            </a:r>
          </a:p>
          <a:p>
            <a:r>
              <a:rPr lang="da-DK" sz="1350" dirty="0">
                <a:solidFill>
                  <a:schemeClr val="bg1"/>
                </a:solidFill>
                <a:latin typeface="Trebuchet MS" pitchFamily="34" charset="0"/>
                <a:cs typeface="Arial" charset="0"/>
              </a:rPr>
              <a:t>For at få punktopstilling på teksten, brug forøg indrykning</a:t>
            </a:r>
          </a:p>
        </p:txBody>
      </p:sp>
      <p:pic>
        <p:nvPicPr>
          <p:cNvPr id="7" name="Billede 6"/>
          <p:cNvPicPr/>
          <p:nvPr userDrawn="1"/>
        </p:nvPicPr>
        <p:blipFill>
          <a:blip r:embed="rId2" cstate="print"/>
          <a:srcRect l="34387" t="5560" r="62781" b="91885"/>
          <a:stretch>
            <a:fillRect/>
          </a:stretch>
        </p:blipFill>
        <p:spPr bwMode="auto">
          <a:xfrm>
            <a:off x="-2829095" y="2132856"/>
            <a:ext cx="1208408" cy="6854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8" name="Lige forbindelse 7"/>
          <p:cNvCxnSpPr>
            <a:stCxn id="7" idx="0"/>
          </p:cNvCxnSpPr>
          <p:nvPr userDrawn="1"/>
        </p:nvCxnSpPr>
        <p:spPr>
          <a:xfrm flipH="1">
            <a:off x="-2844823" y="2132858"/>
            <a:ext cx="619933" cy="670311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Lige forbindelse 8"/>
          <p:cNvCxnSpPr>
            <a:endCxn id="7" idx="2"/>
          </p:cNvCxnSpPr>
          <p:nvPr userDrawn="1"/>
        </p:nvCxnSpPr>
        <p:spPr>
          <a:xfrm>
            <a:off x="-2844823" y="2132856"/>
            <a:ext cx="619933" cy="685466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Opadgående pil 9"/>
          <p:cNvSpPr/>
          <p:nvPr userDrawn="1"/>
        </p:nvSpPr>
        <p:spPr>
          <a:xfrm>
            <a:off x="-1980728" y="2996952"/>
            <a:ext cx="144016" cy="432048"/>
          </a:xfrm>
          <a:prstGeom prst="upArrow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sz="1350"/>
          </a:p>
        </p:txBody>
      </p:sp>
      <p:sp>
        <p:nvSpPr>
          <p:cNvPr id="11" name="Rektangel 10"/>
          <p:cNvSpPr/>
          <p:nvPr userDrawn="1"/>
        </p:nvSpPr>
        <p:spPr>
          <a:xfrm>
            <a:off x="-3564904" y="3789041"/>
            <a:ext cx="3024336" cy="7155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a-DK" sz="1350" dirty="0">
                <a:solidFill>
                  <a:schemeClr val="bg1"/>
                </a:solidFill>
                <a:latin typeface="Trebuchet MS" pitchFamily="34" charset="0"/>
                <a:cs typeface="Arial" charset="0"/>
              </a:rPr>
              <a:t>For at få venstre-stillet tekst uden punktopstilling, brug formindsk indrykning</a:t>
            </a:r>
          </a:p>
        </p:txBody>
      </p:sp>
      <p:pic>
        <p:nvPicPr>
          <p:cNvPr id="12" name="Billede 11"/>
          <p:cNvPicPr/>
          <p:nvPr userDrawn="1"/>
        </p:nvPicPr>
        <p:blipFill>
          <a:blip r:embed="rId2" cstate="print"/>
          <a:srcRect l="34387" t="5560" r="62781" b="91885"/>
          <a:stretch>
            <a:fillRect/>
          </a:stretch>
        </p:blipFill>
        <p:spPr bwMode="auto">
          <a:xfrm>
            <a:off x="-2757087" y="4918929"/>
            <a:ext cx="1208408" cy="6854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3" name="Lige forbindelse 12"/>
          <p:cNvCxnSpPr/>
          <p:nvPr userDrawn="1"/>
        </p:nvCxnSpPr>
        <p:spPr>
          <a:xfrm flipH="1">
            <a:off x="-2196751" y="4918931"/>
            <a:ext cx="619933" cy="670311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Lige forbindelse 13"/>
          <p:cNvCxnSpPr/>
          <p:nvPr userDrawn="1"/>
        </p:nvCxnSpPr>
        <p:spPr>
          <a:xfrm>
            <a:off x="-2196751" y="4941170"/>
            <a:ext cx="619933" cy="663227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Opadgående pil 14"/>
          <p:cNvSpPr/>
          <p:nvPr userDrawn="1"/>
        </p:nvSpPr>
        <p:spPr>
          <a:xfrm>
            <a:off x="-2484784" y="5733256"/>
            <a:ext cx="144016" cy="432048"/>
          </a:xfrm>
          <a:prstGeom prst="upArrow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sz="1350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Brugerdefineret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ktangel 4"/>
          <p:cNvSpPr/>
          <p:nvPr userDrawn="1"/>
        </p:nvSpPr>
        <p:spPr>
          <a:xfrm>
            <a:off x="0" y="1700808"/>
            <a:ext cx="9144000" cy="5157192"/>
          </a:xfrm>
          <a:prstGeom prst="rect">
            <a:avLst/>
          </a:prstGeom>
          <a:solidFill>
            <a:srgbClr val="470E6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sz="1350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413792"/>
            <a:ext cx="6275040" cy="1143000"/>
          </a:xfrm>
        </p:spPr>
        <p:txBody>
          <a:bodyPr/>
          <a:lstStyle/>
          <a:p>
            <a:r>
              <a:rPr lang="da-DK" dirty="0"/>
              <a:t>Klik for at redigere titeltypografi i masteren</a:t>
            </a:r>
          </a:p>
        </p:txBody>
      </p:sp>
      <p:sp>
        <p:nvSpPr>
          <p:cNvPr id="4" name="Pladsholder til indhold 3"/>
          <p:cNvSpPr>
            <a:spLocks noGrp="1"/>
          </p:cNvSpPr>
          <p:nvPr>
            <p:ph sz="quarter" idx="10"/>
          </p:nvPr>
        </p:nvSpPr>
        <p:spPr>
          <a:xfrm>
            <a:off x="468314" y="1988840"/>
            <a:ext cx="8280400" cy="3888432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da-DK" dirty="0"/>
              <a:t>Klik for at redigere typografi i masteren</a:t>
            </a:r>
          </a:p>
          <a:p>
            <a:pPr lvl="1"/>
            <a:r>
              <a:rPr lang="da-DK" dirty="0"/>
              <a:t>Andet niveau</a:t>
            </a:r>
          </a:p>
          <a:p>
            <a:pPr lvl="2"/>
            <a:r>
              <a:rPr lang="da-DK" dirty="0"/>
              <a:t>Tredje niveau</a:t>
            </a:r>
          </a:p>
          <a:p>
            <a:pPr lvl="3"/>
            <a:r>
              <a:rPr lang="da-DK" dirty="0"/>
              <a:t>Fjerde niveau</a:t>
            </a:r>
          </a:p>
          <a:p>
            <a:pPr lvl="4"/>
            <a:r>
              <a:rPr lang="da-DK" dirty="0"/>
              <a:t>Femte niveau</a:t>
            </a:r>
          </a:p>
        </p:txBody>
      </p:sp>
      <p:sp>
        <p:nvSpPr>
          <p:cNvPr id="6" name="Tekstboks 5"/>
          <p:cNvSpPr txBox="1"/>
          <p:nvPr userDrawn="1"/>
        </p:nvSpPr>
        <p:spPr>
          <a:xfrm>
            <a:off x="-3636912" y="1"/>
            <a:ext cx="3240360" cy="9464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1500" b="1" dirty="0">
                <a:solidFill>
                  <a:schemeClr val="bg1"/>
                </a:solidFill>
                <a:latin typeface="Trebuchet MS" pitchFamily="34" charset="0"/>
              </a:rPr>
              <a:t>Husk: </a:t>
            </a:r>
            <a:br>
              <a:rPr lang="da-DK" sz="1500" b="1" dirty="0">
                <a:solidFill>
                  <a:schemeClr val="bg1"/>
                </a:solidFill>
                <a:latin typeface="Trebuchet MS" pitchFamily="34" charset="0"/>
              </a:rPr>
            </a:br>
            <a:r>
              <a:rPr lang="da-DK" sz="1350" dirty="0">
                <a:solidFill>
                  <a:schemeClr val="bg1"/>
                </a:solidFill>
                <a:latin typeface="Trebuchet MS" pitchFamily="34" charset="0"/>
              </a:rPr>
              <a:t>Alle tekstbokse starter med brødtekst. </a:t>
            </a:r>
          </a:p>
          <a:p>
            <a:r>
              <a:rPr lang="da-DK" sz="1350" dirty="0">
                <a:solidFill>
                  <a:schemeClr val="bg1"/>
                </a:solidFill>
                <a:latin typeface="Trebuchet MS" pitchFamily="34" charset="0"/>
                <a:cs typeface="Arial" charset="0"/>
              </a:rPr>
              <a:t>For at få punktopstilling på teksten, brug forøg indrykning</a:t>
            </a:r>
          </a:p>
        </p:txBody>
      </p:sp>
      <p:pic>
        <p:nvPicPr>
          <p:cNvPr id="7" name="Billede 6"/>
          <p:cNvPicPr/>
          <p:nvPr userDrawn="1"/>
        </p:nvPicPr>
        <p:blipFill>
          <a:blip r:embed="rId2" cstate="print"/>
          <a:srcRect l="34387" t="5560" r="62781" b="91885"/>
          <a:stretch>
            <a:fillRect/>
          </a:stretch>
        </p:blipFill>
        <p:spPr bwMode="auto">
          <a:xfrm>
            <a:off x="-2829095" y="2132856"/>
            <a:ext cx="1208408" cy="6854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8" name="Lige forbindelse 7"/>
          <p:cNvCxnSpPr>
            <a:stCxn id="7" idx="0"/>
          </p:cNvCxnSpPr>
          <p:nvPr userDrawn="1"/>
        </p:nvCxnSpPr>
        <p:spPr>
          <a:xfrm flipH="1">
            <a:off x="-2844823" y="2132858"/>
            <a:ext cx="619933" cy="670311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Lige forbindelse 8"/>
          <p:cNvCxnSpPr>
            <a:endCxn id="7" idx="2"/>
          </p:cNvCxnSpPr>
          <p:nvPr userDrawn="1"/>
        </p:nvCxnSpPr>
        <p:spPr>
          <a:xfrm>
            <a:off x="-2844823" y="2132856"/>
            <a:ext cx="619933" cy="685466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Opadgående pil 9"/>
          <p:cNvSpPr/>
          <p:nvPr userDrawn="1"/>
        </p:nvSpPr>
        <p:spPr>
          <a:xfrm>
            <a:off x="-1980728" y="2996952"/>
            <a:ext cx="144016" cy="432048"/>
          </a:xfrm>
          <a:prstGeom prst="upArrow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sz="1350"/>
          </a:p>
        </p:txBody>
      </p:sp>
      <p:sp>
        <p:nvSpPr>
          <p:cNvPr id="11" name="Rektangel 10"/>
          <p:cNvSpPr/>
          <p:nvPr userDrawn="1"/>
        </p:nvSpPr>
        <p:spPr>
          <a:xfrm>
            <a:off x="-3564904" y="3789041"/>
            <a:ext cx="3024336" cy="7155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a-DK" sz="1350" dirty="0">
                <a:solidFill>
                  <a:schemeClr val="bg1"/>
                </a:solidFill>
                <a:latin typeface="Trebuchet MS" pitchFamily="34" charset="0"/>
                <a:cs typeface="Arial" charset="0"/>
              </a:rPr>
              <a:t>For at få venstre-stillet tekst uden punktopstilling, brug formindsk indrykning</a:t>
            </a:r>
          </a:p>
        </p:txBody>
      </p:sp>
      <p:pic>
        <p:nvPicPr>
          <p:cNvPr id="12" name="Billede 11"/>
          <p:cNvPicPr/>
          <p:nvPr userDrawn="1"/>
        </p:nvPicPr>
        <p:blipFill>
          <a:blip r:embed="rId2" cstate="print"/>
          <a:srcRect l="34387" t="5560" r="62781" b="91885"/>
          <a:stretch>
            <a:fillRect/>
          </a:stretch>
        </p:blipFill>
        <p:spPr bwMode="auto">
          <a:xfrm>
            <a:off x="-2757087" y="4918929"/>
            <a:ext cx="1208408" cy="6854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3" name="Lige forbindelse 12"/>
          <p:cNvCxnSpPr/>
          <p:nvPr userDrawn="1"/>
        </p:nvCxnSpPr>
        <p:spPr>
          <a:xfrm flipH="1">
            <a:off x="-2196751" y="4918931"/>
            <a:ext cx="619933" cy="670311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Lige forbindelse 13"/>
          <p:cNvCxnSpPr/>
          <p:nvPr userDrawn="1"/>
        </p:nvCxnSpPr>
        <p:spPr>
          <a:xfrm>
            <a:off x="-2196751" y="4941170"/>
            <a:ext cx="619933" cy="663227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Opadgående pil 14"/>
          <p:cNvSpPr/>
          <p:nvPr userDrawn="1"/>
        </p:nvSpPr>
        <p:spPr>
          <a:xfrm>
            <a:off x="-2484784" y="5733256"/>
            <a:ext cx="144016" cy="432048"/>
          </a:xfrm>
          <a:prstGeom prst="upArrow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sz="1350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Brugerdefineret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ktangel 4"/>
          <p:cNvSpPr/>
          <p:nvPr userDrawn="1"/>
        </p:nvSpPr>
        <p:spPr>
          <a:xfrm>
            <a:off x="0" y="1700808"/>
            <a:ext cx="9144000" cy="5157192"/>
          </a:xfrm>
          <a:prstGeom prst="rect">
            <a:avLst/>
          </a:prstGeom>
          <a:solidFill>
            <a:srgbClr val="007CA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sz="1350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413792"/>
            <a:ext cx="6059016" cy="1143000"/>
          </a:xfrm>
        </p:spPr>
        <p:txBody>
          <a:bodyPr/>
          <a:lstStyle/>
          <a:p>
            <a:r>
              <a:rPr lang="da-DK"/>
              <a:t>Klik for at redigere titeltypografi i masteren</a:t>
            </a:r>
          </a:p>
        </p:txBody>
      </p:sp>
      <p:sp>
        <p:nvSpPr>
          <p:cNvPr id="4" name="Pladsholder til indhold 3"/>
          <p:cNvSpPr>
            <a:spLocks noGrp="1"/>
          </p:cNvSpPr>
          <p:nvPr>
            <p:ph sz="quarter" idx="10"/>
          </p:nvPr>
        </p:nvSpPr>
        <p:spPr>
          <a:xfrm>
            <a:off x="468314" y="1988840"/>
            <a:ext cx="8280400" cy="3888432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da-DK" dirty="0"/>
              <a:t>Klik for at redigere typografi i masteren</a:t>
            </a:r>
          </a:p>
          <a:p>
            <a:pPr lvl="1"/>
            <a:r>
              <a:rPr lang="da-DK" dirty="0"/>
              <a:t>Andet niveau</a:t>
            </a:r>
          </a:p>
          <a:p>
            <a:pPr lvl="2"/>
            <a:r>
              <a:rPr lang="da-DK" dirty="0"/>
              <a:t>Tredje niveau</a:t>
            </a:r>
          </a:p>
          <a:p>
            <a:pPr lvl="3"/>
            <a:r>
              <a:rPr lang="da-DK" dirty="0"/>
              <a:t>Fjerde niveau</a:t>
            </a:r>
          </a:p>
          <a:p>
            <a:pPr lvl="4"/>
            <a:r>
              <a:rPr lang="da-DK" dirty="0"/>
              <a:t>Femte niveau</a:t>
            </a:r>
          </a:p>
        </p:txBody>
      </p:sp>
      <p:sp>
        <p:nvSpPr>
          <p:cNvPr id="6" name="Tekstboks 5"/>
          <p:cNvSpPr txBox="1"/>
          <p:nvPr userDrawn="1"/>
        </p:nvSpPr>
        <p:spPr>
          <a:xfrm>
            <a:off x="-3636912" y="1"/>
            <a:ext cx="3240360" cy="9464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1500" b="1" dirty="0">
                <a:solidFill>
                  <a:schemeClr val="bg1"/>
                </a:solidFill>
                <a:latin typeface="Trebuchet MS" pitchFamily="34" charset="0"/>
              </a:rPr>
              <a:t>Husk: </a:t>
            </a:r>
            <a:br>
              <a:rPr lang="da-DK" sz="1500" b="1" dirty="0">
                <a:solidFill>
                  <a:schemeClr val="bg1"/>
                </a:solidFill>
                <a:latin typeface="Trebuchet MS" pitchFamily="34" charset="0"/>
              </a:rPr>
            </a:br>
            <a:r>
              <a:rPr lang="da-DK" sz="1350" dirty="0">
                <a:solidFill>
                  <a:schemeClr val="bg1"/>
                </a:solidFill>
                <a:latin typeface="Trebuchet MS" pitchFamily="34" charset="0"/>
              </a:rPr>
              <a:t>Alle tekstbokse starter med brødtekst. </a:t>
            </a:r>
          </a:p>
          <a:p>
            <a:r>
              <a:rPr lang="da-DK" sz="1350" dirty="0">
                <a:solidFill>
                  <a:schemeClr val="bg1"/>
                </a:solidFill>
                <a:latin typeface="Trebuchet MS" pitchFamily="34" charset="0"/>
                <a:cs typeface="Arial" charset="0"/>
              </a:rPr>
              <a:t>For at få punktopstilling på teksten, brug forøg indrykning</a:t>
            </a:r>
          </a:p>
        </p:txBody>
      </p:sp>
      <p:pic>
        <p:nvPicPr>
          <p:cNvPr id="7" name="Billede 6"/>
          <p:cNvPicPr/>
          <p:nvPr userDrawn="1"/>
        </p:nvPicPr>
        <p:blipFill>
          <a:blip r:embed="rId2" cstate="print"/>
          <a:srcRect l="34387" t="5560" r="62781" b="91885"/>
          <a:stretch>
            <a:fillRect/>
          </a:stretch>
        </p:blipFill>
        <p:spPr bwMode="auto">
          <a:xfrm>
            <a:off x="-2829095" y="2132856"/>
            <a:ext cx="1208408" cy="6854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8" name="Lige forbindelse 7"/>
          <p:cNvCxnSpPr>
            <a:stCxn id="7" idx="0"/>
          </p:cNvCxnSpPr>
          <p:nvPr userDrawn="1"/>
        </p:nvCxnSpPr>
        <p:spPr>
          <a:xfrm flipH="1">
            <a:off x="-2844823" y="2132858"/>
            <a:ext cx="619933" cy="670311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Lige forbindelse 8"/>
          <p:cNvCxnSpPr>
            <a:endCxn id="7" idx="2"/>
          </p:cNvCxnSpPr>
          <p:nvPr userDrawn="1"/>
        </p:nvCxnSpPr>
        <p:spPr>
          <a:xfrm>
            <a:off x="-2844823" y="2132856"/>
            <a:ext cx="619933" cy="685466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Opadgående pil 9"/>
          <p:cNvSpPr/>
          <p:nvPr userDrawn="1"/>
        </p:nvSpPr>
        <p:spPr>
          <a:xfrm>
            <a:off x="-1980728" y="2996952"/>
            <a:ext cx="144016" cy="432048"/>
          </a:xfrm>
          <a:prstGeom prst="upArrow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sz="1350"/>
          </a:p>
        </p:txBody>
      </p:sp>
      <p:sp>
        <p:nvSpPr>
          <p:cNvPr id="11" name="Rektangel 10"/>
          <p:cNvSpPr/>
          <p:nvPr userDrawn="1"/>
        </p:nvSpPr>
        <p:spPr>
          <a:xfrm>
            <a:off x="-3564904" y="3789041"/>
            <a:ext cx="3024336" cy="7155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a-DK" sz="1350" dirty="0">
                <a:solidFill>
                  <a:schemeClr val="bg1"/>
                </a:solidFill>
                <a:latin typeface="Trebuchet MS" pitchFamily="34" charset="0"/>
                <a:cs typeface="Arial" charset="0"/>
              </a:rPr>
              <a:t>For at få venstre-stillet tekst uden punktopstilling, brug formindsk indrykning</a:t>
            </a:r>
          </a:p>
        </p:txBody>
      </p:sp>
      <p:pic>
        <p:nvPicPr>
          <p:cNvPr id="12" name="Billede 11"/>
          <p:cNvPicPr/>
          <p:nvPr userDrawn="1"/>
        </p:nvPicPr>
        <p:blipFill>
          <a:blip r:embed="rId2" cstate="print"/>
          <a:srcRect l="34387" t="5560" r="62781" b="91885"/>
          <a:stretch>
            <a:fillRect/>
          </a:stretch>
        </p:blipFill>
        <p:spPr bwMode="auto">
          <a:xfrm>
            <a:off x="-2757087" y="4918929"/>
            <a:ext cx="1208408" cy="6854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3" name="Lige forbindelse 12"/>
          <p:cNvCxnSpPr/>
          <p:nvPr userDrawn="1"/>
        </p:nvCxnSpPr>
        <p:spPr>
          <a:xfrm flipH="1">
            <a:off x="-2196751" y="4918931"/>
            <a:ext cx="619933" cy="670311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Lige forbindelse 13"/>
          <p:cNvCxnSpPr/>
          <p:nvPr userDrawn="1"/>
        </p:nvCxnSpPr>
        <p:spPr>
          <a:xfrm>
            <a:off x="-2196751" y="4941170"/>
            <a:ext cx="619933" cy="663227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Opadgående pil 14"/>
          <p:cNvSpPr/>
          <p:nvPr userDrawn="1"/>
        </p:nvSpPr>
        <p:spPr>
          <a:xfrm>
            <a:off x="-2484784" y="5733256"/>
            <a:ext cx="144016" cy="432048"/>
          </a:xfrm>
          <a:prstGeom prst="upArrow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sz="1350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Brugerdefineret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ktangel 4"/>
          <p:cNvSpPr/>
          <p:nvPr userDrawn="1"/>
        </p:nvSpPr>
        <p:spPr>
          <a:xfrm>
            <a:off x="0" y="1700808"/>
            <a:ext cx="9144000" cy="5157192"/>
          </a:xfrm>
          <a:prstGeom prst="rect">
            <a:avLst/>
          </a:prstGeom>
          <a:solidFill>
            <a:srgbClr val="8A857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sz="1350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413792"/>
            <a:ext cx="6059016" cy="1143000"/>
          </a:xfrm>
        </p:spPr>
        <p:txBody>
          <a:bodyPr/>
          <a:lstStyle/>
          <a:p>
            <a:r>
              <a:rPr lang="da-DK"/>
              <a:t>Klik for at redigere titeltypografi i masteren</a:t>
            </a:r>
          </a:p>
        </p:txBody>
      </p:sp>
      <p:sp>
        <p:nvSpPr>
          <p:cNvPr id="4" name="Pladsholder til indhold 3"/>
          <p:cNvSpPr>
            <a:spLocks noGrp="1"/>
          </p:cNvSpPr>
          <p:nvPr>
            <p:ph sz="quarter" idx="10"/>
          </p:nvPr>
        </p:nvSpPr>
        <p:spPr>
          <a:xfrm>
            <a:off x="468314" y="1988840"/>
            <a:ext cx="8280400" cy="3888432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da-DK" dirty="0"/>
              <a:t>Klik for at redigere typografi i masteren</a:t>
            </a:r>
          </a:p>
          <a:p>
            <a:pPr lvl="1"/>
            <a:r>
              <a:rPr lang="da-DK" dirty="0"/>
              <a:t>Andet niveau</a:t>
            </a:r>
          </a:p>
          <a:p>
            <a:pPr lvl="2"/>
            <a:r>
              <a:rPr lang="da-DK" dirty="0"/>
              <a:t>Tredje niveau</a:t>
            </a:r>
          </a:p>
          <a:p>
            <a:pPr lvl="3"/>
            <a:r>
              <a:rPr lang="da-DK" dirty="0"/>
              <a:t>Fjerde niveau</a:t>
            </a:r>
          </a:p>
          <a:p>
            <a:pPr lvl="4"/>
            <a:r>
              <a:rPr lang="da-DK" dirty="0"/>
              <a:t>Femte niveau</a:t>
            </a:r>
          </a:p>
        </p:txBody>
      </p:sp>
      <p:sp>
        <p:nvSpPr>
          <p:cNvPr id="6" name="Tekstboks 5"/>
          <p:cNvSpPr txBox="1"/>
          <p:nvPr userDrawn="1"/>
        </p:nvSpPr>
        <p:spPr>
          <a:xfrm>
            <a:off x="-3636912" y="1"/>
            <a:ext cx="3240360" cy="9464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1500" b="1" dirty="0">
                <a:solidFill>
                  <a:schemeClr val="bg1"/>
                </a:solidFill>
                <a:latin typeface="Trebuchet MS" pitchFamily="34" charset="0"/>
              </a:rPr>
              <a:t>Husk: </a:t>
            </a:r>
            <a:br>
              <a:rPr lang="da-DK" sz="1500" b="1" dirty="0">
                <a:solidFill>
                  <a:schemeClr val="bg1"/>
                </a:solidFill>
                <a:latin typeface="Trebuchet MS" pitchFamily="34" charset="0"/>
              </a:rPr>
            </a:br>
            <a:r>
              <a:rPr lang="da-DK" sz="1350" dirty="0">
                <a:solidFill>
                  <a:schemeClr val="bg1"/>
                </a:solidFill>
                <a:latin typeface="Trebuchet MS" pitchFamily="34" charset="0"/>
              </a:rPr>
              <a:t>Alle tekstbokse starter med brødtekst. </a:t>
            </a:r>
          </a:p>
          <a:p>
            <a:r>
              <a:rPr lang="da-DK" sz="1350" dirty="0">
                <a:solidFill>
                  <a:schemeClr val="bg1"/>
                </a:solidFill>
                <a:latin typeface="Trebuchet MS" pitchFamily="34" charset="0"/>
                <a:cs typeface="Arial" charset="0"/>
              </a:rPr>
              <a:t>For at få punktopstilling på teksten, brug forøg indrykning</a:t>
            </a:r>
          </a:p>
        </p:txBody>
      </p:sp>
      <p:pic>
        <p:nvPicPr>
          <p:cNvPr id="7" name="Billede 6"/>
          <p:cNvPicPr/>
          <p:nvPr userDrawn="1"/>
        </p:nvPicPr>
        <p:blipFill>
          <a:blip r:embed="rId2" cstate="print"/>
          <a:srcRect l="34387" t="5560" r="62781" b="91885"/>
          <a:stretch>
            <a:fillRect/>
          </a:stretch>
        </p:blipFill>
        <p:spPr bwMode="auto">
          <a:xfrm>
            <a:off x="-2829095" y="2132856"/>
            <a:ext cx="1208408" cy="6854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8" name="Lige forbindelse 7"/>
          <p:cNvCxnSpPr>
            <a:stCxn id="7" idx="0"/>
          </p:cNvCxnSpPr>
          <p:nvPr userDrawn="1"/>
        </p:nvCxnSpPr>
        <p:spPr>
          <a:xfrm flipH="1">
            <a:off x="-2844823" y="2132858"/>
            <a:ext cx="619933" cy="670311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Lige forbindelse 8"/>
          <p:cNvCxnSpPr>
            <a:endCxn id="7" idx="2"/>
          </p:cNvCxnSpPr>
          <p:nvPr userDrawn="1"/>
        </p:nvCxnSpPr>
        <p:spPr>
          <a:xfrm>
            <a:off x="-2844823" y="2132856"/>
            <a:ext cx="619933" cy="685466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Opadgående pil 9"/>
          <p:cNvSpPr/>
          <p:nvPr userDrawn="1"/>
        </p:nvSpPr>
        <p:spPr>
          <a:xfrm>
            <a:off x="-1980728" y="2996952"/>
            <a:ext cx="144016" cy="432048"/>
          </a:xfrm>
          <a:prstGeom prst="upArrow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sz="1350"/>
          </a:p>
        </p:txBody>
      </p:sp>
      <p:sp>
        <p:nvSpPr>
          <p:cNvPr id="11" name="Rektangel 10"/>
          <p:cNvSpPr/>
          <p:nvPr userDrawn="1"/>
        </p:nvSpPr>
        <p:spPr>
          <a:xfrm>
            <a:off x="-3564904" y="3789041"/>
            <a:ext cx="3024336" cy="7155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a-DK" sz="1350" dirty="0">
                <a:solidFill>
                  <a:schemeClr val="bg1"/>
                </a:solidFill>
                <a:latin typeface="Trebuchet MS" pitchFamily="34" charset="0"/>
                <a:cs typeface="Arial" charset="0"/>
              </a:rPr>
              <a:t>For at få venstre-stillet tekst uden punktopstilling, brug formindsk indrykning</a:t>
            </a:r>
          </a:p>
        </p:txBody>
      </p:sp>
      <p:pic>
        <p:nvPicPr>
          <p:cNvPr id="12" name="Billede 11"/>
          <p:cNvPicPr/>
          <p:nvPr userDrawn="1"/>
        </p:nvPicPr>
        <p:blipFill>
          <a:blip r:embed="rId2" cstate="print"/>
          <a:srcRect l="34387" t="5560" r="62781" b="91885"/>
          <a:stretch>
            <a:fillRect/>
          </a:stretch>
        </p:blipFill>
        <p:spPr bwMode="auto">
          <a:xfrm>
            <a:off x="-2757087" y="4918929"/>
            <a:ext cx="1208408" cy="6854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3" name="Lige forbindelse 12"/>
          <p:cNvCxnSpPr/>
          <p:nvPr userDrawn="1"/>
        </p:nvCxnSpPr>
        <p:spPr>
          <a:xfrm flipH="1">
            <a:off x="-2196751" y="4918931"/>
            <a:ext cx="619933" cy="670311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Lige forbindelse 13"/>
          <p:cNvCxnSpPr/>
          <p:nvPr userDrawn="1"/>
        </p:nvCxnSpPr>
        <p:spPr>
          <a:xfrm>
            <a:off x="-2196751" y="4941170"/>
            <a:ext cx="619933" cy="663227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Opadgående pil 14"/>
          <p:cNvSpPr/>
          <p:nvPr userDrawn="1"/>
        </p:nvSpPr>
        <p:spPr>
          <a:xfrm>
            <a:off x="-2484784" y="5733256"/>
            <a:ext cx="144016" cy="432048"/>
          </a:xfrm>
          <a:prstGeom prst="upArrow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sz="1350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Brugerdefineret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ktangel 4"/>
          <p:cNvSpPr/>
          <p:nvPr userDrawn="1"/>
        </p:nvSpPr>
        <p:spPr>
          <a:xfrm>
            <a:off x="0" y="1700808"/>
            <a:ext cx="9144000" cy="5157192"/>
          </a:xfrm>
          <a:prstGeom prst="rect">
            <a:avLst/>
          </a:prstGeom>
          <a:solidFill>
            <a:srgbClr val="03564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sz="1350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413792"/>
            <a:ext cx="6059016" cy="1143000"/>
          </a:xfrm>
        </p:spPr>
        <p:txBody>
          <a:bodyPr/>
          <a:lstStyle/>
          <a:p>
            <a:r>
              <a:rPr lang="da-DK"/>
              <a:t>Klik for at redigere titeltypografi i masteren</a:t>
            </a:r>
          </a:p>
        </p:txBody>
      </p:sp>
      <p:sp>
        <p:nvSpPr>
          <p:cNvPr id="4" name="Pladsholder til indhold 3"/>
          <p:cNvSpPr>
            <a:spLocks noGrp="1"/>
          </p:cNvSpPr>
          <p:nvPr>
            <p:ph sz="quarter" idx="10"/>
          </p:nvPr>
        </p:nvSpPr>
        <p:spPr>
          <a:xfrm>
            <a:off x="468314" y="1988840"/>
            <a:ext cx="8280400" cy="3888432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da-DK" dirty="0"/>
              <a:t>Klik for at redigere typografi i masteren</a:t>
            </a:r>
          </a:p>
          <a:p>
            <a:pPr lvl="1"/>
            <a:r>
              <a:rPr lang="da-DK" dirty="0"/>
              <a:t>Andet niveau</a:t>
            </a:r>
          </a:p>
          <a:p>
            <a:pPr lvl="2"/>
            <a:r>
              <a:rPr lang="da-DK" dirty="0"/>
              <a:t>Tredje niveau</a:t>
            </a:r>
          </a:p>
          <a:p>
            <a:pPr lvl="3"/>
            <a:r>
              <a:rPr lang="da-DK" dirty="0"/>
              <a:t>Fjerde niveau</a:t>
            </a:r>
          </a:p>
          <a:p>
            <a:pPr lvl="4"/>
            <a:r>
              <a:rPr lang="da-DK" dirty="0"/>
              <a:t>Femte niveau</a:t>
            </a:r>
          </a:p>
        </p:txBody>
      </p:sp>
      <p:sp>
        <p:nvSpPr>
          <p:cNvPr id="6" name="Tekstboks 5"/>
          <p:cNvSpPr txBox="1"/>
          <p:nvPr userDrawn="1"/>
        </p:nvSpPr>
        <p:spPr>
          <a:xfrm>
            <a:off x="-3636912" y="1"/>
            <a:ext cx="3240360" cy="9464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1500" b="1" dirty="0">
                <a:solidFill>
                  <a:schemeClr val="bg1"/>
                </a:solidFill>
                <a:latin typeface="Trebuchet MS" pitchFamily="34" charset="0"/>
              </a:rPr>
              <a:t>Husk: </a:t>
            </a:r>
            <a:br>
              <a:rPr lang="da-DK" sz="1500" b="1" dirty="0">
                <a:solidFill>
                  <a:schemeClr val="bg1"/>
                </a:solidFill>
                <a:latin typeface="Trebuchet MS" pitchFamily="34" charset="0"/>
              </a:rPr>
            </a:br>
            <a:r>
              <a:rPr lang="da-DK" sz="1350" dirty="0">
                <a:solidFill>
                  <a:schemeClr val="bg1"/>
                </a:solidFill>
                <a:latin typeface="Trebuchet MS" pitchFamily="34" charset="0"/>
              </a:rPr>
              <a:t>Alle tekstbokse starter med brødtekst. </a:t>
            </a:r>
          </a:p>
          <a:p>
            <a:r>
              <a:rPr lang="da-DK" sz="1350" dirty="0">
                <a:solidFill>
                  <a:schemeClr val="bg1"/>
                </a:solidFill>
                <a:latin typeface="Trebuchet MS" pitchFamily="34" charset="0"/>
                <a:cs typeface="Arial" charset="0"/>
              </a:rPr>
              <a:t>For at få punktopstilling på teksten, brug forøg indrykning</a:t>
            </a:r>
          </a:p>
        </p:txBody>
      </p:sp>
      <p:pic>
        <p:nvPicPr>
          <p:cNvPr id="7" name="Billede 6"/>
          <p:cNvPicPr/>
          <p:nvPr userDrawn="1"/>
        </p:nvPicPr>
        <p:blipFill>
          <a:blip r:embed="rId2" cstate="print"/>
          <a:srcRect l="34387" t="5560" r="62781" b="91885"/>
          <a:stretch>
            <a:fillRect/>
          </a:stretch>
        </p:blipFill>
        <p:spPr bwMode="auto">
          <a:xfrm>
            <a:off x="-2829095" y="2132856"/>
            <a:ext cx="1208408" cy="6854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8" name="Lige forbindelse 7"/>
          <p:cNvCxnSpPr>
            <a:stCxn id="7" idx="0"/>
          </p:cNvCxnSpPr>
          <p:nvPr userDrawn="1"/>
        </p:nvCxnSpPr>
        <p:spPr>
          <a:xfrm flipH="1">
            <a:off x="-2844823" y="2132858"/>
            <a:ext cx="619933" cy="670311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Lige forbindelse 8"/>
          <p:cNvCxnSpPr>
            <a:endCxn id="7" idx="2"/>
          </p:cNvCxnSpPr>
          <p:nvPr userDrawn="1"/>
        </p:nvCxnSpPr>
        <p:spPr>
          <a:xfrm>
            <a:off x="-2844823" y="2132856"/>
            <a:ext cx="619933" cy="685466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Opadgående pil 9"/>
          <p:cNvSpPr/>
          <p:nvPr userDrawn="1"/>
        </p:nvSpPr>
        <p:spPr>
          <a:xfrm>
            <a:off x="-1980728" y="2996952"/>
            <a:ext cx="144016" cy="432048"/>
          </a:xfrm>
          <a:prstGeom prst="upArrow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sz="1350"/>
          </a:p>
        </p:txBody>
      </p:sp>
      <p:sp>
        <p:nvSpPr>
          <p:cNvPr id="11" name="Rektangel 10"/>
          <p:cNvSpPr/>
          <p:nvPr userDrawn="1"/>
        </p:nvSpPr>
        <p:spPr>
          <a:xfrm>
            <a:off x="-3564904" y="3789041"/>
            <a:ext cx="3024336" cy="7155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a-DK" sz="1350" dirty="0">
                <a:solidFill>
                  <a:schemeClr val="bg1"/>
                </a:solidFill>
                <a:latin typeface="Trebuchet MS" pitchFamily="34" charset="0"/>
                <a:cs typeface="Arial" charset="0"/>
              </a:rPr>
              <a:t>For at få venstre-stillet tekst uden punktopstilling, brug formindsk indrykning</a:t>
            </a:r>
          </a:p>
        </p:txBody>
      </p:sp>
      <p:pic>
        <p:nvPicPr>
          <p:cNvPr id="12" name="Billede 11"/>
          <p:cNvPicPr/>
          <p:nvPr userDrawn="1"/>
        </p:nvPicPr>
        <p:blipFill>
          <a:blip r:embed="rId2" cstate="print"/>
          <a:srcRect l="34387" t="5560" r="62781" b="91885"/>
          <a:stretch>
            <a:fillRect/>
          </a:stretch>
        </p:blipFill>
        <p:spPr bwMode="auto">
          <a:xfrm>
            <a:off x="-2757087" y="4918929"/>
            <a:ext cx="1208408" cy="6854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3" name="Lige forbindelse 12"/>
          <p:cNvCxnSpPr/>
          <p:nvPr userDrawn="1"/>
        </p:nvCxnSpPr>
        <p:spPr>
          <a:xfrm flipH="1">
            <a:off x="-2196751" y="4918931"/>
            <a:ext cx="619933" cy="670311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Lige forbindelse 13"/>
          <p:cNvCxnSpPr/>
          <p:nvPr userDrawn="1"/>
        </p:nvCxnSpPr>
        <p:spPr>
          <a:xfrm>
            <a:off x="-2196751" y="4941170"/>
            <a:ext cx="619933" cy="663227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Opadgående pil 14"/>
          <p:cNvSpPr/>
          <p:nvPr userDrawn="1"/>
        </p:nvSpPr>
        <p:spPr>
          <a:xfrm>
            <a:off x="-2484784" y="5733256"/>
            <a:ext cx="144016" cy="432048"/>
          </a:xfrm>
          <a:prstGeom prst="upArrow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sz="1350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2_Brugerdefineret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ktangel 4"/>
          <p:cNvSpPr/>
          <p:nvPr userDrawn="1"/>
        </p:nvSpPr>
        <p:spPr>
          <a:xfrm>
            <a:off x="0" y="1700808"/>
            <a:ext cx="9144000" cy="5157192"/>
          </a:xfrm>
          <a:prstGeom prst="rect">
            <a:avLst/>
          </a:prstGeom>
          <a:solidFill>
            <a:srgbClr val="07387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sz="1350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413792"/>
            <a:ext cx="6059016" cy="1143000"/>
          </a:xfrm>
        </p:spPr>
        <p:txBody>
          <a:bodyPr/>
          <a:lstStyle/>
          <a:p>
            <a:r>
              <a:rPr lang="da-DK"/>
              <a:t>Klik for at redigere titeltypografi i masteren</a:t>
            </a:r>
          </a:p>
        </p:txBody>
      </p:sp>
      <p:sp>
        <p:nvSpPr>
          <p:cNvPr id="4" name="Pladsholder til indhold 3"/>
          <p:cNvSpPr>
            <a:spLocks noGrp="1"/>
          </p:cNvSpPr>
          <p:nvPr>
            <p:ph sz="quarter" idx="10"/>
          </p:nvPr>
        </p:nvSpPr>
        <p:spPr>
          <a:xfrm>
            <a:off x="468314" y="1988840"/>
            <a:ext cx="8280400" cy="3888432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da-DK" dirty="0"/>
              <a:t>Klik for at redigere typografi i masteren</a:t>
            </a:r>
          </a:p>
          <a:p>
            <a:pPr lvl="1"/>
            <a:r>
              <a:rPr lang="da-DK" dirty="0"/>
              <a:t>Andet niveau</a:t>
            </a:r>
          </a:p>
          <a:p>
            <a:pPr lvl="2"/>
            <a:r>
              <a:rPr lang="da-DK" dirty="0"/>
              <a:t>Tredje niveau</a:t>
            </a:r>
          </a:p>
          <a:p>
            <a:pPr lvl="3"/>
            <a:r>
              <a:rPr lang="da-DK" dirty="0"/>
              <a:t>Fjerde niveau</a:t>
            </a:r>
          </a:p>
          <a:p>
            <a:pPr lvl="4"/>
            <a:r>
              <a:rPr lang="da-DK" dirty="0"/>
              <a:t>Femte niveau</a:t>
            </a:r>
          </a:p>
        </p:txBody>
      </p:sp>
      <p:pic>
        <p:nvPicPr>
          <p:cNvPr id="6" name="Billede 5" descr="spor-cykel-hvid.png"/>
          <p:cNvPicPr>
            <a:picLocks noChangeAspect="1"/>
          </p:cNvPicPr>
          <p:nvPr userDrawn="1"/>
        </p:nvPicPr>
        <p:blipFill>
          <a:blip r:embed="rId2" cstate="print"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901" b="20049"/>
          <a:stretch>
            <a:fillRect/>
          </a:stretch>
        </p:blipFill>
        <p:spPr>
          <a:xfrm rot="1538111">
            <a:off x="3706247" y="3572434"/>
            <a:ext cx="6992086" cy="4559877"/>
          </a:xfrm>
          <a:prstGeom prst="rect">
            <a:avLst/>
          </a:prstGeom>
        </p:spPr>
      </p:pic>
      <p:pic>
        <p:nvPicPr>
          <p:cNvPr id="7" name="Billede 6" descr="spor-bolig-hvid.png"/>
          <p:cNvPicPr>
            <a:picLocks noChangeAspect="1"/>
          </p:cNvPicPr>
          <p:nvPr userDrawn="1"/>
        </p:nvPicPr>
        <p:blipFill>
          <a:blip r:embed="rId3" cstate="print">
            <a:alphaModFix amt="3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9184"/>
          <a:stretch>
            <a:fillRect/>
          </a:stretch>
        </p:blipFill>
        <p:spPr>
          <a:xfrm rot="20894215">
            <a:off x="3662811" y="1160337"/>
            <a:ext cx="4638745" cy="5791735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5_Brugerdefineret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ktangel 4"/>
          <p:cNvSpPr/>
          <p:nvPr userDrawn="1"/>
        </p:nvSpPr>
        <p:spPr>
          <a:xfrm>
            <a:off x="0" y="1700808"/>
            <a:ext cx="9144000" cy="5157192"/>
          </a:xfrm>
          <a:prstGeom prst="rect">
            <a:avLst/>
          </a:prstGeom>
          <a:solidFill>
            <a:srgbClr val="470E6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sz="1350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413792"/>
            <a:ext cx="6059016" cy="1143000"/>
          </a:xfrm>
        </p:spPr>
        <p:txBody>
          <a:bodyPr/>
          <a:lstStyle/>
          <a:p>
            <a:r>
              <a:rPr lang="da-DK"/>
              <a:t>Klik for at redigere titeltypografi i masteren</a:t>
            </a:r>
          </a:p>
        </p:txBody>
      </p:sp>
      <p:sp>
        <p:nvSpPr>
          <p:cNvPr id="4" name="Pladsholder til indhold 3"/>
          <p:cNvSpPr>
            <a:spLocks noGrp="1"/>
          </p:cNvSpPr>
          <p:nvPr>
            <p:ph sz="quarter" idx="10"/>
          </p:nvPr>
        </p:nvSpPr>
        <p:spPr>
          <a:xfrm>
            <a:off x="468314" y="1988840"/>
            <a:ext cx="8280400" cy="3888432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da-DK" dirty="0"/>
              <a:t>Klik for at redigere typografi i masteren</a:t>
            </a:r>
          </a:p>
          <a:p>
            <a:pPr lvl="1"/>
            <a:r>
              <a:rPr lang="da-DK" dirty="0"/>
              <a:t>Andet niveau</a:t>
            </a:r>
          </a:p>
          <a:p>
            <a:pPr lvl="2"/>
            <a:r>
              <a:rPr lang="da-DK" dirty="0"/>
              <a:t>Tredje niveau</a:t>
            </a:r>
          </a:p>
          <a:p>
            <a:pPr lvl="3"/>
            <a:r>
              <a:rPr lang="da-DK" dirty="0"/>
              <a:t>Fjerde niveau</a:t>
            </a:r>
          </a:p>
          <a:p>
            <a:pPr lvl="4"/>
            <a:r>
              <a:rPr lang="da-DK" dirty="0"/>
              <a:t>Femte niveau</a:t>
            </a:r>
          </a:p>
        </p:txBody>
      </p:sp>
      <p:pic>
        <p:nvPicPr>
          <p:cNvPr id="6" name="Billede 5" descr="spor-cykel-hvid.png"/>
          <p:cNvPicPr>
            <a:picLocks noChangeAspect="1"/>
          </p:cNvPicPr>
          <p:nvPr userDrawn="1"/>
        </p:nvPicPr>
        <p:blipFill>
          <a:blip r:embed="rId2" cstate="print"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901" b="20049"/>
          <a:stretch>
            <a:fillRect/>
          </a:stretch>
        </p:blipFill>
        <p:spPr>
          <a:xfrm rot="1538111">
            <a:off x="3706247" y="3572434"/>
            <a:ext cx="6992086" cy="4559877"/>
          </a:xfrm>
          <a:prstGeom prst="rect">
            <a:avLst/>
          </a:prstGeom>
        </p:spPr>
      </p:pic>
      <p:pic>
        <p:nvPicPr>
          <p:cNvPr id="7" name="Billede 6" descr="spor-bolig-hvid.png"/>
          <p:cNvPicPr>
            <a:picLocks noChangeAspect="1"/>
          </p:cNvPicPr>
          <p:nvPr userDrawn="1"/>
        </p:nvPicPr>
        <p:blipFill>
          <a:blip r:embed="rId3" cstate="print">
            <a:alphaModFix amt="3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9184"/>
          <a:stretch>
            <a:fillRect/>
          </a:stretch>
        </p:blipFill>
        <p:spPr>
          <a:xfrm rot="20894215">
            <a:off x="3662811" y="1160337"/>
            <a:ext cx="4638745" cy="5791735"/>
          </a:xfrm>
          <a:prstGeom prst="rect">
            <a:avLst/>
          </a:prstGeom>
        </p:spPr>
      </p:pic>
      <p:sp>
        <p:nvSpPr>
          <p:cNvPr id="8" name="Tekstboks 7"/>
          <p:cNvSpPr txBox="1"/>
          <p:nvPr userDrawn="1"/>
        </p:nvSpPr>
        <p:spPr>
          <a:xfrm>
            <a:off x="-3636912" y="1"/>
            <a:ext cx="3240360" cy="9464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1500" b="1" dirty="0">
                <a:solidFill>
                  <a:schemeClr val="bg1"/>
                </a:solidFill>
                <a:latin typeface="Trebuchet MS" pitchFamily="34" charset="0"/>
              </a:rPr>
              <a:t>Husk: </a:t>
            </a:r>
            <a:br>
              <a:rPr lang="da-DK" sz="1500" b="1" dirty="0">
                <a:solidFill>
                  <a:schemeClr val="bg1"/>
                </a:solidFill>
                <a:latin typeface="Trebuchet MS" pitchFamily="34" charset="0"/>
              </a:rPr>
            </a:br>
            <a:r>
              <a:rPr lang="da-DK" sz="1350" dirty="0">
                <a:solidFill>
                  <a:schemeClr val="bg1"/>
                </a:solidFill>
                <a:latin typeface="Trebuchet MS" pitchFamily="34" charset="0"/>
              </a:rPr>
              <a:t>Alle tekstbokse starter med brødtekst. </a:t>
            </a:r>
          </a:p>
          <a:p>
            <a:r>
              <a:rPr lang="da-DK" sz="1350" dirty="0">
                <a:solidFill>
                  <a:schemeClr val="bg1"/>
                </a:solidFill>
                <a:latin typeface="Trebuchet MS" pitchFamily="34" charset="0"/>
                <a:cs typeface="Arial" charset="0"/>
              </a:rPr>
              <a:t>For at få punktopstilling på teksten, brug forøg indrykning</a:t>
            </a:r>
          </a:p>
        </p:txBody>
      </p:sp>
      <p:pic>
        <p:nvPicPr>
          <p:cNvPr id="9" name="Billede 8"/>
          <p:cNvPicPr/>
          <p:nvPr userDrawn="1"/>
        </p:nvPicPr>
        <p:blipFill>
          <a:blip r:embed="rId4" cstate="print"/>
          <a:srcRect l="34387" t="5560" r="62781" b="91885"/>
          <a:stretch>
            <a:fillRect/>
          </a:stretch>
        </p:blipFill>
        <p:spPr bwMode="auto">
          <a:xfrm>
            <a:off x="-2829095" y="2132856"/>
            <a:ext cx="1208408" cy="6854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0" name="Lige forbindelse 9"/>
          <p:cNvCxnSpPr>
            <a:stCxn id="9" idx="0"/>
          </p:cNvCxnSpPr>
          <p:nvPr userDrawn="1"/>
        </p:nvCxnSpPr>
        <p:spPr>
          <a:xfrm flipH="1">
            <a:off x="-2844823" y="2132858"/>
            <a:ext cx="619933" cy="670311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Lige forbindelse 10"/>
          <p:cNvCxnSpPr>
            <a:endCxn id="9" idx="2"/>
          </p:cNvCxnSpPr>
          <p:nvPr userDrawn="1"/>
        </p:nvCxnSpPr>
        <p:spPr>
          <a:xfrm>
            <a:off x="-2844823" y="2132856"/>
            <a:ext cx="619933" cy="685466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Opadgående pil 11"/>
          <p:cNvSpPr/>
          <p:nvPr userDrawn="1"/>
        </p:nvSpPr>
        <p:spPr>
          <a:xfrm>
            <a:off x="-1980728" y="2996952"/>
            <a:ext cx="144016" cy="432048"/>
          </a:xfrm>
          <a:prstGeom prst="upArrow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sz="1350"/>
          </a:p>
        </p:txBody>
      </p:sp>
      <p:sp>
        <p:nvSpPr>
          <p:cNvPr id="13" name="Rektangel 12"/>
          <p:cNvSpPr/>
          <p:nvPr userDrawn="1"/>
        </p:nvSpPr>
        <p:spPr>
          <a:xfrm>
            <a:off x="-3564904" y="3789041"/>
            <a:ext cx="3024336" cy="7155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a-DK" sz="1350" dirty="0">
                <a:solidFill>
                  <a:schemeClr val="bg1"/>
                </a:solidFill>
                <a:latin typeface="Trebuchet MS" pitchFamily="34" charset="0"/>
                <a:cs typeface="Arial" charset="0"/>
              </a:rPr>
              <a:t>For at få venstre-stillet tekst uden punktopstilling, brug formindsk indrykning</a:t>
            </a:r>
          </a:p>
        </p:txBody>
      </p:sp>
      <p:pic>
        <p:nvPicPr>
          <p:cNvPr id="14" name="Billede 13"/>
          <p:cNvPicPr/>
          <p:nvPr userDrawn="1"/>
        </p:nvPicPr>
        <p:blipFill>
          <a:blip r:embed="rId4" cstate="print"/>
          <a:srcRect l="34387" t="5560" r="62781" b="91885"/>
          <a:stretch>
            <a:fillRect/>
          </a:stretch>
        </p:blipFill>
        <p:spPr bwMode="auto">
          <a:xfrm>
            <a:off x="-2757087" y="4918929"/>
            <a:ext cx="1208408" cy="6854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5" name="Lige forbindelse 14"/>
          <p:cNvCxnSpPr/>
          <p:nvPr userDrawn="1"/>
        </p:nvCxnSpPr>
        <p:spPr>
          <a:xfrm flipH="1">
            <a:off x="-2196751" y="4918931"/>
            <a:ext cx="619933" cy="670311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Lige forbindelse 15"/>
          <p:cNvCxnSpPr/>
          <p:nvPr userDrawn="1"/>
        </p:nvCxnSpPr>
        <p:spPr>
          <a:xfrm>
            <a:off x="-2196751" y="4941170"/>
            <a:ext cx="619933" cy="663227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Opadgående pil 16"/>
          <p:cNvSpPr/>
          <p:nvPr userDrawn="1"/>
        </p:nvSpPr>
        <p:spPr>
          <a:xfrm>
            <a:off x="-2484784" y="5733256"/>
            <a:ext cx="144016" cy="432048"/>
          </a:xfrm>
          <a:prstGeom prst="upArrow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sz="1350"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9_Brugerdefineret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ktangel 4"/>
          <p:cNvSpPr/>
          <p:nvPr userDrawn="1"/>
        </p:nvSpPr>
        <p:spPr>
          <a:xfrm>
            <a:off x="0" y="1700808"/>
            <a:ext cx="9144000" cy="5157192"/>
          </a:xfrm>
          <a:prstGeom prst="rect">
            <a:avLst/>
          </a:prstGeom>
          <a:solidFill>
            <a:srgbClr val="007CA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sz="1350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413792"/>
            <a:ext cx="6059016" cy="1143000"/>
          </a:xfrm>
        </p:spPr>
        <p:txBody>
          <a:bodyPr/>
          <a:lstStyle/>
          <a:p>
            <a:r>
              <a:rPr lang="da-DK"/>
              <a:t>Klik for at redigere titeltypografi i masteren</a:t>
            </a:r>
          </a:p>
        </p:txBody>
      </p:sp>
      <p:sp>
        <p:nvSpPr>
          <p:cNvPr id="4" name="Pladsholder til indhold 3"/>
          <p:cNvSpPr>
            <a:spLocks noGrp="1"/>
          </p:cNvSpPr>
          <p:nvPr>
            <p:ph sz="quarter" idx="10"/>
          </p:nvPr>
        </p:nvSpPr>
        <p:spPr>
          <a:xfrm>
            <a:off x="468314" y="1988840"/>
            <a:ext cx="8280400" cy="3888432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da-DK" dirty="0"/>
              <a:t>Klik for at redigere typografi i masteren</a:t>
            </a:r>
          </a:p>
          <a:p>
            <a:pPr lvl="1"/>
            <a:r>
              <a:rPr lang="da-DK" dirty="0"/>
              <a:t>Andet niveau</a:t>
            </a:r>
          </a:p>
          <a:p>
            <a:pPr lvl="2"/>
            <a:r>
              <a:rPr lang="da-DK" dirty="0"/>
              <a:t>Tredje niveau</a:t>
            </a:r>
          </a:p>
          <a:p>
            <a:pPr lvl="3"/>
            <a:r>
              <a:rPr lang="da-DK" dirty="0"/>
              <a:t>Fjerde niveau</a:t>
            </a:r>
          </a:p>
          <a:p>
            <a:pPr lvl="4"/>
            <a:r>
              <a:rPr lang="da-DK" dirty="0"/>
              <a:t>Femte niveau</a:t>
            </a:r>
          </a:p>
        </p:txBody>
      </p:sp>
      <p:pic>
        <p:nvPicPr>
          <p:cNvPr id="6" name="Billede 5" descr="spor-cykel-hvid.png"/>
          <p:cNvPicPr>
            <a:picLocks noChangeAspect="1"/>
          </p:cNvPicPr>
          <p:nvPr userDrawn="1"/>
        </p:nvPicPr>
        <p:blipFill>
          <a:blip r:embed="rId2" cstate="print"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901" b="20049"/>
          <a:stretch>
            <a:fillRect/>
          </a:stretch>
        </p:blipFill>
        <p:spPr>
          <a:xfrm rot="1538111">
            <a:off x="3706247" y="3572434"/>
            <a:ext cx="6992086" cy="4559877"/>
          </a:xfrm>
          <a:prstGeom prst="rect">
            <a:avLst/>
          </a:prstGeom>
        </p:spPr>
      </p:pic>
      <p:pic>
        <p:nvPicPr>
          <p:cNvPr id="7" name="Billede 6" descr="spor-bolig-hvid.png"/>
          <p:cNvPicPr>
            <a:picLocks noChangeAspect="1"/>
          </p:cNvPicPr>
          <p:nvPr userDrawn="1"/>
        </p:nvPicPr>
        <p:blipFill>
          <a:blip r:embed="rId3" cstate="print">
            <a:alphaModFix amt="3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9184"/>
          <a:stretch>
            <a:fillRect/>
          </a:stretch>
        </p:blipFill>
        <p:spPr>
          <a:xfrm rot="20894215">
            <a:off x="3662811" y="1160337"/>
            <a:ext cx="4638745" cy="5791735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7_Brugerdefineret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ktangel 4"/>
          <p:cNvSpPr/>
          <p:nvPr userDrawn="1"/>
        </p:nvSpPr>
        <p:spPr>
          <a:xfrm>
            <a:off x="0" y="1700808"/>
            <a:ext cx="9144000" cy="5157192"/>
          </a:xfrm>
          <a:prstGeom prst="rect">
            <a:avLst/>
          </a:prstGeom>
          <a:solidFill>
            <a:srgbClr val="8A857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sz="1350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413792"/>
            <a:ext cx="6059016" cy="1143000"/>
          </a:xfrm>
        </p:spPr>
        <p:txBody>
          <a:bodyPr/>
          <a:lstStyle/>
          <a:p>
            <a:r>
              <a:rPr lang="da-DK"/>
              <a:t>Klik for at redigere titeltypografi i masteren</a:t>
            </a:r>
          </a:p>
        </p:txBody>
      </p:sp>
      <p:sp>
        <p:nvSpPr>
          <p:cNvPr id="4" name="Pladsholder til indhold 3"/>
          <p:cNvSpPr>
            <a:spLocks noGrp="1"/>
          </p:cNvSpPr>
          <p:nvPr>
            <p:ph sz="quarter" idx="10"/>
          </p:nvPr>
        </p:nvSpPr>
        <p:spPr>
          <a:xfrm>
            <a:off x="468314" y="1988840"/>
            <a:ext cx="8280400" cy="3888432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da-DK" dirty="0"/>
              <a:t>Klik for at redigere typografi i masteren</a:t>
            </a:r>
          </a:p>
          <a:p>
            <a:pPr lvl="1"/>
            <a:r>
              <a:rPr lang="da-DK" dirty="0"/>
              <a:t>Andet niveau</a:t>
            </a:r>
          </a:p>
          <a:p>
            <a:pPr lvl="2"/>
            <a:r>
              <a:rPr lang="da-DK" dirty="0"/>
              <a:t>Tredje niveau</a:t>
            </a:r>
          </a:p>
          <a:p>
            <a:pPr lvl="3"/>
            <a:r>
              <a:rPr lang="da-DK" dirty="0"/>
              <a:t>Fjerde niveau</a:t>
            </a:r>
          </a:p>
          <a:p>
            <a:pPr lvl="4"/>
            <a:r>
              <a:rPr lang="da-DK" dirty="0"/>
              <a:t>Femte niveau</a:t>
            </a:r>
          </a:p>
        </p:txBody>
      </p:sp>
      <p:pic>
        <p:nvPicPr>
          <p:cNvPr id="6" name="Billede 5" descr="spor-cykel-hvid.png"/>
          <p:cNvPicPr>
            <a:picLocks noChangeAspect="1"/>
          </p:cNvPicPr>
          <p:nvPr userDrawn="1"/>
        </p:nvPicPr>
        <p:blipFill>
          <a:blip r:embed="rId2" cstate="print"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901" b="20049"/>
          <a:stretch>
            <a:fillRect/>
          </a:stretch>
        </p:blipFill>
        <p:spPr>
          <a:xfrm rot="1538111">
            <a:off x="3706247" y="3572434"/>
            <a:ext cx="6992086" cy="4559877"/>
          </a:xfrm>
          <a:prstGeom prst="rect">
            <a:avLst/>
          </a:prstGeom>
        </p:spPr>
      </p:pic>
      <p:pic>
        <p:nvPicPr>
          <p:cNvPr id="7" name="Billede 6" descr="spor-bolig-hvid.png"/>
          <p:cNvPicPr>
            <a:picLocks noChangeAspect="1"/>
          </p:cNvPicPr>
          <p:nvPr userDrawn="1"/>
        </p:nvPicPr>
        <p:blipFill>
          <a:blip r:embed="rId3" cstate="print">
            <a:alphaModFix amt="3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9184"/>
          <a:stretch>
            <a:fillRect/>
          </a:stretch>
        </p:blipFill>
        <p:spPr>
          <a:xfrm rot="20894215">
            <a:off x="3662811" y="1160337"/>
            <a:ext cx="4638745" cy="5791735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6_Brugerdefineret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ktangel 4"/>
          <p:cNvSpPr/>
          <p:nvPr userDrawn="1"/>
        </p:nvSpPr>
        <p:spPr>
          <a:xfrm>
            <a:off x="0" y="1700808"/>
            <a:ext cx="9144000" cy="5157192"/>
          </a:xfrm>
          <a:prstGeom prst="rect">
            <a:avLst/>
          </a:prstGeom>
          <a:solidFill>
            <a:srgbClr val="03564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sz="1350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413792"/>
            <a:ext cx="6059016" cy="1143000"/>
          </a:xfrm>
        </p:spPr>
        <p:txBody>
          <a:bodyPr/>
          <a:lstStyle/>
          <a:p>
            <a:r>
              <a:rPr lang="da-DK"/>
              <a:t>Klik for at redigere titeltypografi i masteren</a:t>
            </a:r>
          </a:p>
        </p:txBody>
      </p:sp>
      <p:sp>
        <p:nvSpPr>
          <p:cNvPr id="4" name="Pladsholder til indhold 3"/>
          <p:cNvSpPr>
            <a:spLocks noGrp="1"/>
          </p:cNvSpPr>
          <p:nvPr>
            <p:ph sz="quarter" idx="10"/>
          </p:nvPr>
        </p:nvSpPr>
        <p:spPr>
          <a:xfrm>
            <a:off x="468314" y="1988840"/>
            <a:ext cx="8280400" cy="3888432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da-DK" dirty="0"/>
              <a:t>Klik for at redigere typografi i masteren</a:t>
            </a:r>
          </a:p>
          <a:p>
            <a:pPr lvl="1"/>
            <a:r>
              <a:rPr lang="da-DK" dirty="0"/>
              <a:t>Andet niveau</a:t>
            </a:r>
          </a:p>
          <a:p>
            <a:pPr lvl="2"/>
            <a:r>
              <a:rPr lang="da-DK" dirty="0"/>
              <a:t>Tredje niveau</a:t>
            </a:r>
          </a:p>
          <a:p>
            <a:pPr lvl="3"/>
            <a:r>
              <a:rPr lang="da-DK" dirty="0"/>
              <a:t>Fjerde niveau</a:t>
            </a:r>
          </a:p>
          <a:p>
            <a:pPr lvl="4"/>
            <a:r>
              <a:rPr lang="da-DK" dirty="0"/>
              <a:t>Femte niveau</a:t>
            </a:r>
          </a:p>
        </p:txBody>
      </p:sp>
      <p:pic>
        <p:nvPicPr>
          <p:cNvPr id="6" name="Billede 5" descr="spor-cykel-hvid.png"/>
          <p:cNvPicPr>
            <a:picLocks noChangeAspect="1"/>
          </p:cNvPicPr>
          <p:nvPr userDrawn="1"/>
        </p:nvPicPr>
        <p:blipFill>
          <a:blip r:embed="rId2" cstate="print"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901" b="20049"/>
          <a:stretch>
            <a:fillRect/>
          </a:stretch>
        </p:blipFill>
        <p:spPr>
          <a:xfrm rot="1538111">
            <a:off x="3706247" y="3572434"/>
            <a:ext cx="6992086" cy="4559877"/>
          </a:xfrm>
          <a:prstGeom prst="rect">
            <a:avLst/>
          </a:prstGeom>
        </p:spPr>
      </p:pic>
      <p:pic>
        <p:nvPicPr>
          <p:cNvPr id="7" name="Billede 6" descr="spor-bolig-hvid.png"/>
          <p:cNvPicPr>
            <a:picLocks noChangeAspect="1"/>
          </p:cNvPicPr>
          <p:nvPr userDrawn="1"/>
        </p:nvPicPr>
        <p:blipFill>
          <a:blip r:embed="rId3" cstate="print">
            <a:alphaModFix amt="3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9184"/>
          <a:stretch>
            <a:fillRect/>
          </a:stretch>
        </p:blipFill>
        <p:spPr>
          <a:xfrm rot="20894215">
            <a:off x="3662811" y="1160337"/>
            <a:ext cx="4638745" cy="5791735"/>
          </a:xfrm>
          <a:prstGeom prst="rect">
            <a:avLst/>
          </a:prstGeom>
        </p:spPr>
      </p:pic>
      <p:sp>
        <p:nvSpPr>
          <p:cNvPr id="8" name="Tekstboks 7"/>
          <p:cNvSpPr txBox="1"/>
          <p:nvPr userDrawn="1"/>
        </p:nvSpPr>
        <p:spPr>
          <a:xfrm>
            <a:off x="-3636912" y="1"/>
            <a:ext cx="3240360" cy="9464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1500" b="1" dirty="0">
                <a:solidFill>
                  <a:schemeClr val="bg1"/>
                </a:solidFill>
                <a:latin typeface="Trebuchet MS" pitchFamily="34" charset="0"/>
              </a:rPr>
              <a:t>Husk: </a:t>
            </a:r>
            <a:br>
              <a:rPr lang="da-DK" sz="1500" b="1" dirty="0">
                <a:solidFill>
                  <a:schemeClr val="bg1"/>
                </a:solidFill>
                <a:latin typeface="Trebuchet MS" pitchFamily="34" charset="0"/>
              </a:rPr>
            </a:br>
            <a:r>
              <a:rPr lang="da-DK" sz="1350" dirty="0">
                <a:solidFill>
                  <a:schemeClr val="bg1"/>
                </a:solidFill>
                <a:latin typeface="Trebuchet MS" pitchFamily="34" charset="0"/>
              </a:rPr>
              <a:t>Alle tekstbokse starter med brødtekst. </a:t>
            </a:r>
          </a:p>
          <a:p>
            <a:r>
              <a:rPr lang="da-DK" sz="1350" dirty="0">
                <a:solidFill>
                  <a:schemeClr val="bg1"/>
                </a:solidFill>
                <a:latin typeface="Trebuchet MS" pitchFamily="34" charset="0"/>
                <a:cs typeface="Arial" charset="0"/>
              </a:rPr>
              <a:t>For at få punktopstilling på teksten, brug forøg indrykning</a:t>
            </a:r>
          </a:p>
        </p:txBody>
      </p:sp>
      <p:pic>
        <p:nvPicPr>
          <p:cNvPr id="9" name="Billede 8"/>
          <p:cNvPicPr/>
          <p:nvPr userDrawn="1"/>
        </p:nvPicPr>
        <p:blipFill>
          <a:blip r:embed="rId4" cstate="print"/>
          <a:srcRect l="34387" t="5560" r="62781" b="91885"/>
          <a:stretch>
            <a:fillRect/>
          </a:stretch>
        </p:blipFill>
        <p:spPr bwMode="auto">
          <a:xfrm>
            <a:off x="-2829095" y="2132856"/>
            <a:ext cx="1208408" cy="6854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0" name="Lige forbindelse 9"/>
          <p:cNvCxnSpPr>
            <a:stCxn id="9" idx="0"/>
          </p:cNvCxnSpPr>
          <p:nvPr userDrawn="1"/>
        </p:nvCxnSpPr>
        <p:spPr>
          <a:xfrm flipH="1">
            <a:off x="-2844823" y="2132858"/>
            <a:ext cx="619933" cy="670311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Lige forbindelse 10"/>
          <p:cNvCxnSpPr>
            <a:endCxn id="9" idx="2"/>
          </p:cNvCxnSpPr>
          <p:nvPr userDrawn="1"/>
        </p:nvCxnSpPr>
        <p:spPr>
          <a:xfrm>
            <a:off x="-2844823" y="2132856"/>
            <a:ext cx="619933" cy="685466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Opadgående pil 11"/>
          <p:cNvSpPr/>
          <p:nvPr userDrawn="1"/>
        </p:nvSpPr>
        <p:spPr>
          <a:xfrm>
            <a:off x="-1980728" y="2996952"/>
            <a:ext cx="144016" cy="432048"/>
          </a:xfrm>
          <a:prstGeom prst="upArrow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sz="1350"/>
          </a:p>
        </p:txBody>
      </p:sp>
      <p:sp>
        <p:nvSpPr>
          <p:cNvPr id="13" name="Rektangel 12"/>
          <p:cNvSpPr/>
          <p:nvPr userDrawn="1"/>
        </p:nvSpPr>
        <p:spPr>
          <a:xfrm>
            <a:off x="-3564904" y="3789041"/>
            <a:ext cx="3024336" cy="7155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a-DK" sz="1350" dirty="0">
                <a:solidFill>
                  <a:schemeClr val="bg1"/>
                </a:solidFill>
                <a:latin typeface="Trebuchet MS" pitchFamily="34" charset="0"/>
                <a:cs typeface="Arial" charset="0"/>
              </a:rPr>
              <a:t>For at få venstre-stillet tekst uden punktopstilling, brug formindsk indrykning</a:t>
            </a:r>
          </a:p>
        </p:txBody>
      </p:sp>
      <p:pic>
        <p:nvPicPr>
          <p:cNvPr id="14" name="Billede 13"/>
          <p:cNvPicPr/>
          <p:nvPr userDrawn="1"/>
        </p:nvPicPr>
        <p:blipFill>
          <a:blip r:embed="rId4" cstate="print"/>
          <a:srcRect l="34387" t="5560" r="62781" b="91885"/>
          <a:stretch>
            <a:fillRect/>
          </a:stretch>
        </p:blipFill>
        <p:spPr bwMode="auto">
          <a:xfrm>
            <a:off x="-2757087" y="4918929"/>
            <a:ext cx="1208408" cy="6854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5" name="Lige forbindelse 14"/>
          <p:cNvCxnSpPr/>
          <p:nvPr userDrawn="1"/>
        </p:nvCxnSpPr>
        <p:spPr>
          <a:xfrm flipH="1">
            <a:off x="-2196751" y="4918931"/>
            <a:ext cx="619933" cy="670311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Lige forbindelse 15"/>
          <p:cNvCxnSpPr/>
          <p:nvPr userDrawn="1"/>
        </p:nvCxnSpPr>
        <p:spPr>
          <a:xfrm>
            <a:off x="-2196751" y="4941170"/>
            <a:ext cx="619933" cy="663227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Opadgående pil 16"/>
          <p:cNvSpPr/>
          <p:nvPr userDrawn="1"/>
        </p:nvSpPr>
        <p:spPr>
          <a:xfrm>
            <a:off x="-2484784" y="5733256"/>
            <a:ext cx="144016" cy="432048"/>
          </a:xfrm>
          <a:prstGeom prst="upArrow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sz="1350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3_Brugerdefineret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ktangel 4"/>
          <p:cNvSpPr/>
          <p:nvPr userDrawn="1"/>
        </p:nvSpPr>
        <p:spPr>
          <a:xfrm>
            <a:off x="0" y="1700808"/>
            <a:ext cx="9144000" cy="5157192"/>
          </a:xfrm>
          <a:prstGeom prst="rect">
            <a:avLst/>
          </a:prstGeom>
          <a:solidFill>
            <a:srgbClr val="07387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sz="1350"/>
          </a:p>
        </p:txBody>
      </p:sp>
      <p:pic>
        <p:nvPicPr>
          <p:cNvPr id="8" name="Billede 7" descr="landskab-smaa-streger-hvid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93" r="24178" b="36884"/>
          <a:stretch>
            <a:fillRect/>
          </a:stretch>
        </p:blipFill>
        <p:spPr>
          <a:xfrm>
            <a:off x="-180528" y="1772816"/>
            <a:ext cx="9505056" cy="5233764"/>
          </a:xfrm>
          <a:prstGeom prst="rect">
            <a:avLst/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413792"/>
            <a:ext cx="6059016" cy="1143000"/>
          </a:xfrm>
        </p:spPr>
        <p:txBody>
          <a:bodyPr/>
          <a:lstStyle/>
          <a:p>
            <a:r>
              <a:rPr lang="da-DK"/>
              <a:t>Klik for at redigere titeltypografi i masteren</a:t>
            </a:r>
          </a:p>
        </p:txBody>
      </p:sp>
      <p:sp>
        <p:nvSpPr>
          <p:cNvPr id="4" name="Pladsholder til indhold 3"/>
          <p:cNvSpPr>
            <a:spLocks noGrp="1"/>
          </p:cNvSpPr>
          <p:nvPr>
            <p:ph sz="quarter" idx="10"/>
          </p:nvPr>
        </p:nvSpPr>
        <p:spPr>
          <a:xfrm>
            <a:off x="468314" y="1988840"/>
            <a:ext cx="8280400" cy="3888432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da-DK" dirty="0"/>
              <a:t>Klik for at redigere typografi i masteren</a:t>
            </a:r>
          </a:p>
          <a:p>
            <a:pPr lvl="1"/>
            <a:r>
              <a:rPr lang="da-DK" dirty="0"/>
              <a:t>Andet niveau</a:t>
            </a:r>
          </a:p>
          <a:p>
            <a:pPr lvl="2"/>
            <a:r>
              <a:rPr lang="da-DK" dirty="0"/>
              <a:t>Tredje niveau</a:t>
            </a:r>
          </a:p>
          <a:p>
            <a:pPr lvl="3"/>
            <a:r>
              <a:rPr lang="da-DK" dirty="0"/>
              <a:t>Fjerde niveau</a:t>
            </a:r>
          </a:p>
          <a:p>
            <a:pPr lvl="4"/>
            <a:r>
              <a:rPr lang="da-DK" dirty="0"/>
              <a:t>Femte niveau</a:t>
            </a:r>
          </a:p>
        </p:txBody>
      </p:sp>
      <p:sp>
        <p:nvSpPr>
          <p:cNvPr id="9" name="Tekstboks 8"/>
          <p:cNvSpPr txBox="1"/>
          <p:nvPr userDrawn="1"/>
        </p:nvSpPr>
        <p:spPr>
          <a:xfrm>
            <a:off x="-3636912" y="1"/>
            <a:ext cx="3240360" cy="9464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1500" b="1" dirty="0">
                <a:solidFill>
                  <a:schemeClr val="bg1"/>
                </a:solidFill>
                <a:latin typeface="Trebuchet MS" pitchFamily="34" charset="0"/>
              </a:rPr>
              <a:t>Husk: </a:t>
            </a:r>
            <a:br>
              <a:rPr lang="da-DK" sz="1500" b="1" dirty="0">
                <a:solidFill>
                  <a:schemeClr val="bg1"/>
                </a:solidFill>
                <a:latin typeface="Trebuchet MS" pitchFamily="34" charset="0"/>
              </a:rPr>
            </a:br>
            <a:r>
              <a:rPr lang="da-DK" sz="1350" dirty="0">
                <a:solidFill>
                  <a:schemeClr val="bg1"/>
                </a:solidFill>
                <a:latin typeface="Trebuchet MS" pitchFamily="34" charset="0"/>
              </a:rPr>
              <a:t>Alle tekstbokse starter med brødtekst. </a:t>
            </a:r>
          </a:p>
          <a:p>
            <a:r>
              <a:rPr lang="da-DK" sz="1350" dirty="0">
                <a:solidFill>
                  <a:schemeClr val="bg1"/>
                </a:solidFill>
                <a:latin typeface="Trebuchet MS" pitchFamily="34" charset="0"/>
                <a:cs typeface="Arial" charset="0"/>
              </a:rPr>
              <a:t>For at få punktopstilling på teksten, brug forøg indrykning</a:t>
            </a:r>
          </a:p>
        </p:txBody>
      </p:sp>
      <p:pic>
        <p:nvPicPr>
          <p:cNvPr id="10" name="Billede 9"/>
          <p:cNvPicPr/>
          <p:nvPr userDrawn="1"/>
        </p:nvPicPr>
        <p:blipFill>
          <a:blip r:embed="rId3" cstate="print"/>
          <a:srcRect l="34387" t="5560" r="62781" b="91885"/>
          <a:stretch>
            <a:fillRect/>
          </a:stretch>
        </p:blipFill>
        <p:spPr bwMode="auto">
          <a:xfrm>
            <a:off x="-2829095" y="2132856"/>
            <a:ext cx="1208408" cy="6854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1" name="Lige forbindelse 10"/>
          <p:cNvCxnSpPr>
            <a:stCxn id="10" idx="0"/>
          </p:cNvCxnSpPr>
          <p:nvPr userDrawn="1"/>
        </p:nvCxnSpPr>
        <p:spPr>
          <a:xfrm flipH="1">
            <a:off x="-2844823" y="2132858"/>
            <a:ext cx="619933" cy="670311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Lige forbindelse 11"/>
          <p:cNvCxnSpPr>
            <a:endCxn id="10" idx="2"/>
          </p:cNvCxnSpPr>
          <p:nvPr userDrawn="1"/>
        </p:nvCxnSpPr>
        <p:spPr>
          <a:xfrm>
            <a:off x="-2844823" y="2132856"/>
            <a:ext cx="619933" cy="685466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Opadgående pil 12"/>
          <p:cNvSpPr/>
          <p:nvPr userDrawn="1"/>
        </p:nvSpPr>
        <p:spPr>
          <a:xfrm>
            <a:off x="-1980728" y="2996952"/>
            <a:ext cx="144016" cy="432048"/>
          </a:xfrm>
          <a:prstGeom prst="upArrow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sz="1350"/>
          </a:p>
        </p:txBody>
      </p:sp>
      <p:sp>
        <p:nvSpPr>
          <p:cNvPr id="14" name="Rektangel 13"/>
          <p:cNvSpPr/>
          <p:nvPr userDrawn="1"/>
        </p:nvSpPr>
        <p:spPr>
          <a:xfrm>
            <a:off x="-3564904" y="3789041"/>
            <a:ext cx="3024336" cy="7155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a-DK" sz="1350" dirty="0">
                <a:solidFill>
                  <a:schemeClr val="bg1"/>
                </a:solidFill>
                <a:latin typeface="Trebuchet MS" pitchFamily="34" charset="0"/>
                <a:cs typeface="Arial" charset="0"/>
              </a:rPr>
              <a:t>For at få venstre-stillet tekst uden punktopstilling, brug formindsk indrykning</a:t>
            </a:r>
          </a:p>
        </p:txBody>
      </p:sp>
      <p:pic>
        <p:nvPicPr>
          <p:cNvPr id="15" name="Billede 14"/>
          <p:cNvPicPr/>
          <p:nvPr userDrawn="1"/>
        </p:nvPicPr>
        <p:blipFill>
          <a:blip r:embed="rId3" cstate="print"/>
          <a:srcRect l="34387" t="5560" r="62781" b="91885"/>
          <a:stretch>
            <a:fillRect/>
          </a:stretch>
        </p:blipFill>
        <p:spPr bwMode="auto">
          <a:xfrm>
            <a:off x="-2757087" y="4918929"/>
            <a:ext cx="1208408" cy="6854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6" name="Lige forbindelse 15"/>
          <p:cNvCxnSpPr/>
          <p:nvPr userDrawn="1"/>
        </p:nvCxnSpPr>
        <p:spPr>
          <a:xfrm flipH="1">
            <a:off x="-2196751" y="4918931"/>
            <a:ext cx="619933" cy="670311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Lige forbindelse 16"/>
          <p:cNvCxnSpPr/>
          <p:nvPr userDrawn="1"/>
        </p:nvCxnSpPr>
        <p:spPr>
          <a:xfrm>
            <a:off x="-2196751" y="4941170"/>
            <a:ext cx="619933" cy="663227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Opadgående pil 17"/>
          <p:cNvSpPr/>
          <p:nvPr userDrawn="1"/>
        </p:nvSpPr>
        <p:spPr>
          <a:xfrm>
            <a:off x="-2484784" y="5733256"/>
            <a:ext cx="144016" cy="432048"/>
          </a:xfrm>
          <a:prstGeom prst="upArrow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sz="1350"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5_Brugerdefineret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ktangel 4"/>
          <p:cNvSpPr/>
          <p:nvPr userDrawn="1"/>
        </p:nvSpPr>
        <p:spPr>
          <a:xfrm>
            <a:off x="0" y="1700808"/>
            <a:ext cx="9144000" cy="5157192"/>
          </a:xfrm>
          <a:prstGeom prst="rect">
            <a:avLst/>
          </a:prstGeom>
          <a:solidFill>
            <a:srgbClr val="470E6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sz="1350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413792"/>
            <a:ext cx="6059016" cy="1143000"/>
          </a:xfrm>
        </p:spPr>
        <p:txBody>
          <a:bodyPr/>
          <a:lstStyle/>
          <a:p>
            <a:r>
              <a:rPr lang="da-DK"/>
              <a:t>Klik for at redigere titeltypografi i masteren</a:t>
            </a:r>
          </a:p>
        </p:txBody>
      </p:sp>
      <p:sp>
        <p:nvSpPr>
          <p:cNvPr id="4" name="Pladsholder til indhold 3"/>
          <p:cNvSpPr>
            <a:spLocks noGrp="1"/>
          </p:cNvSpPr>
          <p:nvPr>
            <p:ph sz="quarter" idx="10"/>
          </p:nvPr>
        </p:nvSpPr>
        <p:spPr>
          <a:xfrm>
            <a:off x="468314" y="1988840"/>
            <a:ext cx="8280400" cy="3888432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da-DK" dirty="0"/>
              <a:t>Klik for at redigere typografi i masteren</a:t>
            </a:r>
          </a:p>
          <a:p>
            <a:pPr lvl="1"/>
            <a:r>
              <a:rPr lang="da-DK" dirty="0"/>
              <a:t>Andet niveau</a:t>
            </a:r>
          </a:p>
          <a:p>
            <a:pPr lvl="2"/>
            <a:r>
              <a:rPr lang="da-DK" dirty="0"/>
              <a:t>Tredje niveau</a:t>
            </a:r>
          </a:p>
          <a:p>
            <a:pPr lvl="3"/>
            <a:r>
              <a:rPr lang="da-DK" dirty="0"/>
              <a:t>Fjerde niveau</a:t>
            </a:r>
          </a:p>
          <a:p>
            <a:pPr lvl="4"/>
            <a:r>
              <a:rPr lang="da-DK" dirty="0"/>
              <a:t>Femte niveau</a:t>
            </a:r>
          </a:p>
        </p:txBody>
      </p:sp>
      <p:sp>
        <p:nvSpPr>
          <p:cNvPr id="9" name="Tekstboks 8"/>
          <p:cNvSpPr txBox="1"/>
          <p:nvPr userDrawn="1"/>
        </p:nvSpPr>
        <p:spPr>
          <a:xfrm>
            <a:off x="-3636912" y="1"/>
            <a:ext cx="3240360" cy="9464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1500" b="1" dirty="0">
                <a:solidFill>
                  <a:schemeClr val="bg1"/>
                </a:solidFill>
                <a:latin typeface="Trebuchet MS" pitchFamily="34" charset="0"/>
              </a:rPr>
              <a:t>Husk: </a:t>
            </a:r>
            <a:br>
              <a:rPr lang="da-DK" sz="1500" b="1" dirty="0">
                <a:solidFill>
                  <a:schemeClr val="bg1"/>
                </a:solidFill>
                <a:latin typeface="Trebuchet MS" pitchFamily="34" charset="0"/>
              </a:rPr>
            </a:br>
            <a:r>
              <a:rPr lang="da-DK" sz="1350" dirty="0">
                <a:solidFill>
                  <a:schemeClr val="bg1"/>
                </a:solidFill>
                <a:latin typeface="Trebuchet MS" pitchFamily="34" charset="0"/>
              </a:rPr>
              <a:t>Alle tekstbokse starter med brødtekst. </a:t>
            </a:r>
          </a:p>
          <a:p>
            <a:r>
              <a:rPr lang="da-DK" sz="1350" dirty="0">
                <a:solidFill>
                  <a:schemeClr val="bg1"/>
                </a:solidFill>
                <a:latin typeface="Trebuchet MS" pitchFamily="34" charset="0"/>
                <a:cs typeface="Arial" charset="0"/>
              </a:rPr>
              <a:t>For at få punktopstilling på teksten, brug forøg indrykning</a:t>
            </a:r>
          </a:p>
        </p:txBody>
      </p:sp>
      <p:pic>
        <p:nvPicPr>
          <p:cNvPr id="10" name="Billede 9"/>
          <p:cNvPicPr/>
          <p:nvPr userDrawn="1"/>
        </p:nvPicPr>
        <p:blipFill>
          <a:blip r:embed="rId2" cstate="print"/>
          <a:srcRect l="34387" t="5560" r="62781" b="91885"/>
          <a:stretch>
            <a:fillRect/>
          </a:stretch>
        </p:blipFill>
        <p:spPr bwMode="auto">
          <a:xfrm>
            <a:off x="-2829095" y="2132856"/>
            <a:ext cx="1208408" cy="6854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1" name="Lige forbindelse 10"/>
          <p:cNvCxnSpPr>
            <a:stCxn id="10" idx="0"/>
          </p:cNvCxnSpPr>
          <p:nvPr userDrawn="1"/>
        </p:nvCxnSpPr>
        <p:spPr>
          <a:xfrm flipH="1">
            <a:off x="-2844823" y="2132858"/>
            <a:ext cx="619933" cy="670311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Lige forbindelse 11"/>
          <p:cNvCxnSpPr>
            <a:endCxn id="10" idx="2"/>
          </p:cNvCxnSpPr>
          <p:nvPr userDrawn="1"/>
        </p:nvCxnSpPr>
        <p:spPr>
          <a:xfrm>
            <a:off x="-2844823" y="2132856"/>
            <a:ext cx="619933" cy="685466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Opadgående pil 12"/>
          <p:cNvSpPr/>
          <p:nvPr userDrawn="1"/>
        </p:nvSpPr>
        <p:spPr>
          <a:xfrm>
            <a:off x="-1980728" y="2996952"/>
            <a:ext cx="144016" cy="432048"/>
          </a:xfrm>
          <a:prstGeom prst="upArrow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sz="1350"/>
          </a:p>
        </p:txBody>
      </p:sp>
      <p:sp>
        <p:nvSpPr>
          <p:cNvPr id="14" name="Rektangel 13"/>
          <p:cNvSpPr/>
          <p:nvPr userDrawn="1"/>
        </p:nvSpPr>
        <p:spPr>
          <a:xfrm>
            <a:off x="-3564904" y="3789041"/>
            <a:ext cx="3024336" cy="7155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a-DK" sz="1350" dirty="0">
                <a:solidFill>
                  <a:schemeClr val="bg1"/>
                </a:solidFill>
                <a:latin typeface="Trebuchet MS" pitchFamily="34" charset="0"/>
                <a:cs typeface="Arial" charset="0"/>
              </a:rPr>
              <a:t>For at få venstre-stillet tekst uden punktopstilling, brug formindsk indrykning</a:t>
            </a:r>
          </a:p>
        </p:txBody>
      </p:sp>
      <p:pic>
        <p:nvPicPr>
          <p:cNvPr id="15" name="Billede 14"/>
          <p:cNvPicPr/>
          <p:nvPr userDrawn="1"/>
        </p:nvPicPr>
        <p:blipFill>
          <a:blip r:embed="rId2" cstate="print"/>
          <a:srcRect l="34387" t="5560" r="62781" b="91885"/>
          <a:stretch>
            <a:fillRect/>
          </a:stretch>
        </p:blipFill>
        <p:spPr bwMode="auto">
          <a:xfrm>
            <a:off x="-2757087" y="4918929"/>
            <a:ext cx="1208408" cy="6854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6" name="Lige forbindelse 15"/>
          <p:cNvCxnSpPr/>
          <p:nvPr userDrawn="1"/>
        </p:nvCxnSpPr>
        <p:spPr>
          <a:xfrm flipH="1">
            <a:off x="-2196751" y="4918931"/>
            <a:ext cx="619933" cy="670311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Lige forbindelse 16"/>
          <p:cNvCxnSpPr/>
          <p:nvPr userDrawn="1"/>
        </p:nvCxnSpPr>
        <p:spPr>
          <a:xfrm>
            <a:off x="-2196751" y="4941170"/>
            <a:ext cx="619933" cy="663227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Opadgående pil 17"/>
          <p:cNvSpPr/>
          <p:nvPr userDrawn="1"/>
        </p:nvSpPr>
        <p:spPr>
          <a:xfrm>
            <a:off x="-2484784" y="5733256"/>
            <a:ext cx="144016" cy="432048"/>
          </a:xfrm>
          <a:prstGeom prst="upArrow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sz="1350"/>
          </a:p>
        </p:txBody>
      </p:sp>
      <p:pic>
        <p:nvPicPr>
          <p:cNvPr id="19" name="Billede 18" descr="landskab-smaa-streger-hvid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93" r="24178" b="36884"/>
          <a:stretch>
            <a:fillRect/>
          </a:stretch>
        </p:blipFill>
        <p:spPr>
          <a:xfrm>
            <a:off x="-180528" y="1772816"/>
            <a:ext cx="9505056" cy="5233764"/>
          </a:xfrm>
          <a:prstGeom prst="rect">
            <a:avLst/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</p:pic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9_Brugerdefineret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ktangel 4"/>
          <p:cNvSpPr/>
          <p:nvPr userDrawn="1"/>
        </p:nvSpPr>
        <p:spPr>
          <a:xfrm>
            <a:off x="0" y="1700808"/>
            <a:ext cx="9144000" cy="5157192"/>
          </a:xfrm>
          <a:prstGeom prst="rect">
            <a:avLst/>
          </a:prstGeom>
          <a:solidFill>
            <a:srgbClr val="007CA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sz="1350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413792"/>
            <a:ext cx="6059016" cy="1143000"/>
          </a:xfrm>
        </p:spPr>
        <p:txBody>
          <a:bodyPr/>
          <a:lstStyle/>
          <a:p>
            <a:r>
              <a:rPr lang="da-DK"/>
              <a:t>Klik for at redigere titeltypografi i masteren</a:t>
            </a:r>
          </a:p>
        </p:txBody>
      </p:sp>
      <p:sp>
        <p:nvSpPr>
          <p:cNvPr id="4" name="Pladsholder til indhold 3"/>
          <p:cNvSpPr>
            <a:spLocks noGrp="1"/>
          </p:cNvSpPr>
          <p:nvPr>
            <p:ph sz="quarter" idx="10"/>
          </p:nvPr>
        </p:nvSpPr>
        <p:spPr>
          <a:xfrm>
            <a:off x="468314" y="1988840"/>
            <a:ext cx="8280400" cy="3888432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da-DK" dirty="0"/>
              <a:t>Klik for at redigere typografi i masteren</a:t>
            </a:r>
          </a:p>
          <a:p>
            <a:pPr lvl="1"/>
            <a:r>
              <a:rPr lang="da-DK" dirty="0"/>
              <a:t>Andet niveau</a:t>
            </a:r>
          </a:p>
          <a:p>
            <a:pPr lvl="2"/>
            <a:r>
              <a:rPr lang="da-DK" dirty="0"/>
              <a:t>Tredje niveau</a:t>
            </a:r>
          </a:p>
          <a:p>
            <a:pPr lvl="3"/>
            <a:r>
              <a:rPr lang="da-DK" dirty="0"/>
              <a:t>Fjerde niveau</a:t>
            </a:r>
          </a:p>
          <a:p>
            <a:pPr lvl="4"/>
            <a:r>
              <a:rPr lang="da-DK" dirty="0"/>
              <a:t>Femte niveau</a:t>
            </a:r>
          </a:p>
        </p:txBody>
      </p:sp>
      <p:sp>
        <p:nvSpPr>
          <p:cNvPr id="9" name="Tekstboks 8"/>
          <p:cNvSpPr txBox="1"/>
          <p:nvPr userDrawn="1"/>
        </p:nvSpPr>
        <p:spPr>
          <a:xfrm>
            <a:off x="-3636912" y="1"/>
            <a:ext cx="3240360" cy="9464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1500" b="1" dirty="0">
                <a:solidFill>
                  <a:schemeClr val="bg1"/>
                </a:solidFill>
                <a:latin typeface="Trebuchet MS" pitchFamily="34" charset="0"/>
              </a:rPr>
              <a:t>Husk: </a:t>
            </a:r>
            <a:br>
              <a:rPr lang="da-DK" sz="1500" b="1" dirty="0">
                <a:solidFill>
                  <a:schemeClr val="bg1"/>
                </a:solidFill>
                <a:latin typeface="Trebuchet MS" pitchFamily="34" charset="0"/>
              </a:rPr>
            </a:br>
            <a:r>
              <a:rPr lang="da-DK" sz="1350" dirty="0">
                <a:solidFill>
                  <a:schemeClr val="bg1"/>
                </a:solidFill>
                <a:latin typeface="Trebuchet MS" pitchFamily="34" charset="0"/>
              </a:rPr>
              <a:t>Alle tekstbokse starter med brødtekst. </a:t>
            </a:r>
          </a:p>
          <a:p>
            <a:r>
              <a:rPr lang="da-DK" sz="1350" dirty="0">
                <a:solidFill>
                  <a:schemeClr val="bg1"/>
                </a:solidFill>
                <a:latin typeface="Trebuchet MS" pitchFamily="34" charset="0"/>
                <a:cs typeface="Arial" charset="0"/>
              </a:rPr>
              <a:t>For at få punktopstilling på teksten, brug forøg indrykning</a:t>
            </a:r>
          </a:p>
        </p:txBody>
      </p:sp>
      <p:pic>
        <p:nvPicPr>
          <p:cNvPr id="10" name="Billede 9"/>
          <p:cNvPicPr/>
          <p:nvPr userDrawn="1"/>
        </p:nvPicPr>
        <p:blipFill>
          <a:blip r:embed="rId2" cstate="print"/>
          <a:srcRect l="34387" t="5560" r="62781" b="91885"/>
          <a:stretch>
            <a:fillRect/>
          </a:stretch>
        </p:blipFill>
        <p:spPr bwMode="auto">
          <a:xfrm>
            <a:off x="-2829095" y="2132856"/>
            <a:ext cx="1208408" cy="6854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1" name="Lige forbindelse 10"/>
          <p:cNvCxnSpPr>
            <a:stCxn id="10" idx="0"/>
          </p:cNvCxnSpPr>
          <p:nvPr userDrawn="1"/>
        </p:nvCxnSpPr>
        <p:spPr>
          <a:xfrm flipH="1">
            <a:off x="-2844823" y="2132858"/>
            <a:ext cx="619933" cy="670311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Lige forbindelse 11"/>
          <p:cNvCxnSpPr>
            <a:endCxn id="10" idx="2"/>
          </p:cNvCxnSpPr>
          <p:nvPr userDrawn="1"/>
        </p:nvCxnSpPr>
        <p:spPr>
          <a:xfrm>
            <a:off x="-2844823" y="2132856"/>
            <a:ext cx="619933" cy="685466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Opadgående pil 12"/>
          <p:cNvSpPr/>
          <p:nvPr userDrawn="1"/>
        </p:nvSpPr>
        <p:spPr>
          <a:xfrm>
            <a:off x="-1980728" y="2996952"/>
            <a:ext cx="144016" cy="432048"/>
          </a:xfrm>
          <a:prstGeom prst="upArrow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sz="1350"/>
          </a:p>
        </p:txBody>
      </p:sp>
      <p:sp>
        <p:nvSpPr>
          <p:cNvPr id="14" name="Rektangel 13"/>
          <p:cNvSpPr/>
          <p:nvPr userDrawn="1"/>
        </p:nvSpPr>
        <p:spPr>
          <a:xfrm>
            <a:off x="-3564904" y="3789041"/>
            <a:ext cx="3024336" cy="7155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a-DK" sz="1350" dirty="0">
                <a:solidFill>
                  <a:schemeClr val="bg1"/>
                </a:solidFill>
                <a:latin typeface="Trebuchet MS" pitchFamily="34" charset="0"/>
                <a:cs typeface="Arial" charset="0"/>
              </a:rPr>
              <a:t>For at få venstre-stillet tekst uden punktopstilling, brug formindsk indrykning</a:t>
            </a:r>
          </a:p>
        </p:txBody>
      </p:sp>
      <p:pic>
        <p:nvPicPr>
          <p:cNvPr id="15" name="Billede 14"/>
          <p:cNvPicPr/>
          <p:nvPr userDrawn="1"/>
        </p:nvPicPr>
        <p:blipFill>
          <a:blip r:embed="rId2" cstate="print"/>
          <a:srcRect l="34387" t="5560" r="62781" b="91885"/>
          <a:stretch>
            <a:fillRect/>
          </a:stretch>
        </p:blipFill>
        <p:spPr bwMode="auto">
          <a:xfrm>
            <a:off x="-2757087" y="4918929"/>
            <a:ext cx="1208408" cy="6854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6" name="Lige forbindelse 15"/>
          <p:cNvCxnSpPr/>
          <p:nvPr userDrawn="1"/>
        </p:nvCxnSpPr>
        <p:spPr>
          <a:xfrm flipH="1">
            <a:off x="-2196751" y="4918931"/>
            <a:ext cx="619933" cy="670311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Lige forbindelse 16"/>
          <p:cNvCxnSpPr/>
          <p:nvPr userDrawn="1"/>
        </p:nvCxnSpPr>
        <p:spPr>
          <a:xfrm>
            <a:off x="-2196751" y="4941170"/>
            <a:ext cx="619933" cy="663227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Opadgående pil 17"/>
          <p:cNvSpPr/>
          <p:nvPr userDrawn="1"/>
        </p:nvSpPr>
        <p:spPr>
          <a:xfrm>
            <a:off x="-2484784" y="5733256"/>
            <a:ext cx="144016" cy="432048"/>
          </a:xfrm>
          <a:prstGeom prst="upArrow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sz="1350"/>
          </a:p>
        </p:txBody>
      </p:sp>
      <p:pic>
        <p:nvPicPr>
          <p:cNvPr id="19" name="Billede 18" descr="landskab-smaa-streger-hvid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93" r="24178" b="36884"/>
          <a:stretch>
            <a:fillRect/>
          </a:stretch>
        </p:blipFill>
        <p:spPr>
          <a:xfrm>
            <a:off x="-180528" y="1772816"/>
            <a:ext cx="9505056" cy="5233764"/>
          </a:xfrm>
          <a:prstGeom prst="rect">
            <a:avLst/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</p:pic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7_Brugerdefineret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ktangel 4"/>
          <p:cNvSpPr/>
          <p:nvPr userDrawn="1"/>
        </p:nvSpPr>
        <p:spPr>
          <a:xfrm>
            <a:off x="0" y="1700808"/>
            <a:ext cx="9144000" cy="5157192"/>
          </a:xfrm>
          <a:prstGeom prst="rect">
            <a:avLst/>
          </a:prstGeom>
          <a:solidFill>
            <a:srgbClr val="8A857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sz="1350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413792"/>
            <a:ext cx="6059016" cy="1143000"/>
          </a:xfrm>
        </p:spPr>
        <p:txBody>
          <a:bodyPr/>
          <a:lstStyle/>
          <a:p>
            <a:r>
              <a:rPr lang="da-DK"/>
              <a:t>Klik for at redigere titeltypografi i masteren</a:t>
            </a:r>
          </a:p>
        </p:txBody>
      </p:sp>
      <p:sp>
        <p:nvSpPr>
          <p:cNvPr id="4" name="Pladsholder til indhold 3"/>
          <p:cNvSpPr>
            <a:spLocks noGrp="1"/>
          </p:cNvSpPr>
          <p:nvPr>
            <p:ph sz="quarter" idx="10"/>
          </p:nvPr>
        </p:nvSpPr>
        <p:spPr>
          <a:xfrm>
            <a:off x="468314" y="1988840"/>
            <a:ext cx="8280400" cy="3888432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da-DK" dirty="0"/>
              <a:t>Klik for at redigere typografi i masteren</a:t>
            </a:r>
          </a:p>
          <a:p>
            <a:pPr lvl="1"/>
            <a:r>
              <a:rPr lang="da-DK" dirty="0"/>
              <a:t>Andet niveau</a:t>
            </a:r>
          </a:p>
          <a:p>
            <a:pPr lvl="2"/>
            <a:r>
              <a:rPr lang="da-DK" dirty="0"/>
              <a:t>Tredje niveau</a:t>
            </a:r>
          </a:p>
          <a:p>
            <a:pPr lvl="3"/>
            <a:r>
              <a:rPr lang="da-DK" dirty="0"/>
              <a:t>Fjerde niveau</a:t>
            </a:r>
          </a:p>
          <a:p>
            <a:pPr lvl="4"/>
            <a:r>
              <a:rPr lang="da-DK" dirty="0"/>
              <a:t>Femte niveau</a:t>
            </a:r>
          </a:p>
        </p:txBody>
      </p:sp>
      <p:sp>
        <p:nvSpPr>
          <p:cNvPr id="9" name="Tekstboks 8"/>
          <p:cNvSpPr txBox="1"/>
          <p:nvPr userDrawn="1"/>
        </p:nvSpPr>
        <p:spPr>
          <a:xfrm>
            <a:off x="-3636912" y="1"/>
            <a:ext cx="3240360" cy="9464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1500" b="1" dirty="0">
                <a:solidFill>
                  <a:schemeClr val="bg1"/>
                </a:solidFill>
                <a:latin typeface="Trebuchet MS" pitchFamily="34" charset="0"/>
              </a:rPr>
              <a:t>Husk: </a:t>
            </a:r>
            <a:br>
              <a:rPr lang="da-DK" sz="1500" b="1" dirty="0">
                <a:solidFill>
                  <a:schemeClr val="bg1"/>
                </a:solidFill>
                <a:latin typeface="Trebuchet MS" pitchFamily="34" charset="0"/>
              </a:rPr>
            </a:br>
            <a:r>
              <a:rPr lang="da-DK" sz="1350" dirty="0">
                <a:solidFill>
                  <a:schemeClr val="bg1"/>
                </a:solidFill>
                <a:latin typeface="Trebuchet MS" pitchFamily="34" charset="0"/>
              </a:rPr>
              <a:t>Alle tekstbokse starter med brødtekst. </a:t>
            </a:r>
          </a:p>
          <a:p>
            <a:r>
              <a:rPr lang="da-DK" sz="1350" dirty="0">
                <a:solidFill>
                  <a:schemeClr val="bg1"/>
                </a:solidFill>
                <a:latin typeface="Trebuchet MS" pitchFamily="34" charset="0"/>
                <a:cs typeface="Arial" charset="0"/>
              </a:rPr>
              <a:t>For at få punktopstilling på teksten, brug forøg indrykning</a:t>
            </a:r>
          </a:p>
        </p:txBody>
      </p:sp>
      <p:pic>
        <p:nvPicPr>
          <p:cNvPr id="10" name="Billede 9"/>
          <p:cNvPicPr/>
          <p:nvPr userDrawn="1"/>
        </p:nvPicPr>
        <p:blipFill>
          <a:blip r:embed="rId2" cstate="print"/>
          <a:srcRect l="34387" t="5560" r="62781" b="91885"/>
          <a:stretch>
            <a:fillRect/>
          </a:stretch>
        </p:blipFill>
        <p:spPr bwMode="auto">
          <a:xfrm>
            <a:off x="-2829095" y="2132856"/>
            <a:ext cx="1208408" cy="6854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1" name="Lige forbindelse 10"/>
          <p:cNvCxnSpPr>
            <a:stCxn id="10" idx="0"/>
          </p:cNvCxnSpPr>
          <p:nvPr userDrawn="1"/>
        </p:nvCxnSpPr>
        <p:spPr>
          <a:xfrm flipH="1">
            <a:off x="-2844823" y="2132858"/>
            <a:ext cx="619933" cy="670311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Lige forbindelse 11"/>
          <p:cNvCxnSpPr>
            <a:endCxn id="10" idx="2"/>
          </p:cNvCxnSpPr>
          <p:nvPr userDrawn="1"/>
        </p:nvCxnSpPr>
        <p:spPr>
          <a:xfrm>
            <a:off x="-2844823" y="2132856"/>
            <a:ext cx="619933" cy="685466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Opadgående pil 12"/>
          <p:cNvSpPr/>
          <p:nvPr userDrawn="1"/>
        </p:nvSpPr>
        <p:spPr>
          <a:xfrm>
            <a:off x="-1980728" y="2996952"/>
            <a:ext cx="144016" cy="432048"/>
          </a:xfrm>
          <a:prstGeom prst="upArrow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sz="1350"/>
          </a:p>
        </p:txBody>
      </p:sp>
      <p:sp>
        <p:nvSpPr>
          <p:cNvPr id="14" name="Rektangel 13"/>
          <p:cNvSpPr/>
          <p:nvPr userDrawn="1"/>
        </p:nvSpPr>
        <p:spPr>
          <a:xfrm>
            <a:off x="-3564904" y="3789041"/>
            <a:ext cx="3024336" cy="7155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a-DK" sz="1350" dirty="0">
                <a:solidFill>
                  <a:schemeClr val="bg1"/>
                </a:solidFill>
                <a:latin typeface="Trebuchet MS" pitchFamily="34" charset="0"/>
                <a:cs typeface="Arial" charset="0"/>
              </a:rPr>
              <a:t>For at få venstre-stillet tekst uden punktopstilling, brug formindsk indrykning</a:t>
            </a:r>
          </a:p>
        </p:txBody>
      </p:sp>
      <p:pic>
        <p:nvPicPr>
          <p:cNvPr id="15" name="Billede 14"/>
          <p:cNvPicPr/>
          <p:nvPr userDrawn="1"/>
        </p:nvPicPr>
        <p:blipFill>
          <a:blip r:embed="rId2" cstate="print"/>
          <a:srcRect l="34387" t="5560" r="62781" b="91885"/>
          <a:stretch>
            <a:fillRect/>
          </a:stretch>
        </p:blipFill>
        <p:spPr bwMode="auto">
          <a:xfrm>
            <a:off x="-2757087" y="4918929"/>
            <a:ext cx="1208408" cy="6854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6" name="Lige forbindelse 15"/>
          <p:cNvCxnSpPr/>
          <p:nvPr userDrawn="1"/>
        </p:nvCxnSpPr>
        <p:spPr>
          <a:xfrm flipH="1">
            <a:off x="-2196751" y="4918931"/>
            <a:ext cx="619933" cy="670311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Lige forbindelse 16"/>
          <p:cNvCxnSpPr/>
          <p:nvPr userDrawn="1"/>
        </p:nvCxnSpPr>
        <p:spPr>
          <a:xfrm>
            <a:off x="-2196751" y="4941170"/>
            <a:ext cx="619933" cy="663227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Opadgående pil 17"/>
          <p:cNvSpPr/>
          <p:nvPr userDrawn="1"/>
        </p:nvSpPr>
        <p:spPr>
          <a:xfrm>
            <a:off x="-2484784" y="5733256"/>
            <a:ext cx="144016" cy="432048"/>
          </a:xfrm>
          <a:prstGeom prst="upArrow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sz="1350"/>
          </a:p>
        </p:txBody>
      </p:sp>
      <p:pic>
        <p:nvPicPr>
          <p:cNvPr id="19" name="Billede 18" descr="landskab-smaa-streger-hvid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93" r="24178" b="36884"/>
          <a:stretch>
            <a:fillRect/>
          </a:stretch>
        </p:blipFill>
        <p:spPr>
          <a:xfrm>
            <a:off x="-180528" y="1772816"/>
            <a:ext cx="9505056" cy="5233764"/>
          </a:xfrm>
          <a:prstGeom prst="rect">
            <a:avLst/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</p:pic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6_Brugerdefineret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ktangel 4"/>
          <p:cNvSpPr/>
          <p:nvPr userDrawn="1"/>
        </p:nvSpPr>
        <p:spPr>
          <a:xfrm>
            <a:off x="0" y="1700808"/>
            <a:ext cx="9144000" cy="5157192"/>
          </a:xfrm>
          <a:prstGeom prst="rect">
            <a:avLst/>
          </a:prstGeom>
          <a:solidFill>
            <a:srgbClr val="03564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sz="1350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413792"/>
            <a:ext cx="6059016" cy="1143000"/>
          </a:xfrm>
        </p:spPr>
        <p:txBody>
          <a:bodyPr/>
          <a:lstStyle/>
          <a:p>
            <a:r>
              <a:rPr lang="da-DK"/>
              <a:t>Klik for at redigere titeltypografi i masteren</a:t>
            </a:r>
          </a:p>
        </p:txBody>
      </p:sp>
      <p:sp>
        <p:nvSpPr>
          <p:cNvPr id="4" name="Pladsholder til indhold 3"/>
          <p:cNvSpPr>
            <a:spLocks noGrp="1"/>
          </p:cNvSpPr>
          <p:nvPr>
            <p:ph sz="quarter" idx="10"/>
          </p:nvPr>
        </p:nvSpPr>
        <p:spPr>
          <a:xfrm>
            <a:off x="468314" y="1988840"/>
            <a:ext cx="8280400" cy="3888432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da-DK" dirty="0"/>
              <a:t>Klik for at redigere typografi i masteren</a:t>
            </a:r>
          </a:p>
          <a:p>
            <a:pPr lvl="1"/>
            <a:r>
              <a:rPr lang="da-DK" dirty="0"/>
              <a:t>Andet niveau</a:t>
            </a:r>
          </a:p>
          <a:p>
            <a:pPr lvl="2"/>
            <a:r>
              <a:rPr lang="da-DK" dirty="0"/>
              <a:t>Tredje niveau</a:t>
            </a:r>
          </a:p>
          <a:p>
            <a:pPr lvl="3"/>
            <a:r>
              <a:rPr lang="da-DK" dirty="0"/>
              <a:t>Fjerde niveau</a:t>
            </a:r>
          </a:p>
          <a:p>
            <a:pPr lvl="4"/>
            <a:r>
              <a:rPr lang="da-DK" dirty="0"/>
              <a:t>Femte niveau</a:t>
            </a:r>
          </a:p>
        </p:txBody>
      </p:sp>
      <p:sp>
        <p:nvSpPr>
          <p:cNvPr id="9" name="Tekstboks 8"/>
          <p:cNvSpPr txBox="1"/>
          <p:nvPr userDrawn="1"/>
        </p:nvSpPr>
        <p:spPr>
          <a:xfrm>
            <a:off x="-3636912" y="1"/>
            <a:ext cx="3240360" cy="9464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1500" b="1" dirty="0">
                <a:solidFill>
                  <a:schemeClr val="bg1"/>
                </a:solidFill>
                <a:latin typeface="Trebuchet MS" pitchFamily="34" charset="0"/>
              </a:rPr>
              <a:t>Husk: </a:t>
            </a:r>
            <a:br>
              <a:rPr lang="da-DK" sz="1500" b="1" dirty="0">
                <a:solidFill>
                  <a:schemeClr val="bg1"/>
                </a:solidFill>
                <a:latin typeface="Trebuchet MS" pitchFamily="34" charset="0"/>
              </a:rPr>
            </a:br>
            <a:r>
              <a:rPr lang="da-DK" sz="1350" dirty="0">
                <a:solidFill>
                  <a:schemeClr val="bg1"/>
                </a:solidFill>
                <a:latin typeface="Trebuchet MS" pitchFamily="34" charset="0"/>
              </a:rPr>
              <a:t>Alle tekstbokse starter med brødtekst. </a:t>
            </a:r>
          </a:p>
          <a:p>
            <a:r>
              <a:rPr lang="da-DK" sz="1350" dirty="0">
                <a:solidFill>
                  <a:schemeClr val="bg1"/>
                </a:solidFill>
                <a:latin typeface="Trebuchet MS" pitchFamily="34" charset="0"/>
                <a:cs typeface="Arial" charset="0"/>
              </a:rPr>
              <a:t>For at få punktopstilling på teksten, brug forøg indrykning</a:t>
            </a:r>
          </a:p>
        </p:txBody>
      </p:sp>
      <p:pic>
        <p:nvPicPr>
          <p:cNvPr id="10" name="Billede 9"/>
          <p:cNvPicPr/>
          <p:nvPr userDrawn="1"/>
        </p:nvPicPr>
        <p:blipFill>
          <a:blip r:embed="rId2" cstate="print"/>
          <a:srcRect l="34387" t="5560" r="62781" b="91885"/>
          <a:stretch>
            <a:fillRect/>
          </a:stretch>
        </p:blipFill>
        <p:spPr bwMode="auto">
          <a:xfrm>
            <a:off x="-2829095" y="2132856"/>
            <a:ext cx="1208408" cy="6854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1" name="Lige forbindelse 10"/>
          <p:cNvCxnSpPr>
            <a:stCxn id="10" idx="0"/>
          </p:cNvCxnSpPr>
          <p:nvPr userDrawn="1"/>
        </p:nvCxnSpPr>
        <p:spPr>
          <a:xfrm flipH="1">
            <a:off x="-2844823" y="2132858"/>
            <a:ext cx="619933" cy="670311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Lige forbindelse 11"/>
          <p:cNvCxnSpPr>
            <a:endCxn id="10" idx="2"/>
          </p:cNvCxnSpPr>
          <p:nvPr userDrawn="1"/>
        </p:nvCxnSpPr>
        <p:spPr>
          <a:xfrm>
            <a:off x="-2844823" y="2132856"/>
            <a:ext cx="619933" cy="685466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Opadgående pil 12"/>
          <p:cNvSpPr/>
          <p:nvPr userDrawn="1"/>
        </p:nvSpPr>
        <p:spPr>
          <a:xfrm>
            <a:off x="-1980728" y="2996952"/>
            <a:ext cx="144016" cy="432048"/>
          </a:xfrm>
          <a:prstGeom prst="upArrow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sz="1350"/>
          </a:p>
        </p:txBody>
      </p:sp>
      <p:sp>
        <p:nvSpPr>
          <p:cNvPr id="14" name="Rektangel 13"/>
          <p:cNvSpPr/>
          <p:nvPr userDrawn="1"/>
        </p:nvSpPr>
        <p:spPr>
          <a:xfrm>
            <a:off x="-3564904" y="3789041"/>
            <a:ext cx="3024336" cy="7155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a-DK" sz="1350" dirty="0">
                <a:solidFill>
                  <a:schemeClr val="bg1"/>
                </a:solidFill>
                <a:latin typeface="Trebuchet MS" pitchFamily="34" charset="0"/>
                <a:cs typeface="Arial" charset="0"/>
              </a:rPr>
              <a:t>For at få venstre-stillet tekst uden punktopstilling, brug formindsk indrykning</a:t>
            </a:r>
          </a:p>
        </p:txBody>
      </p:sp>
      <p:pic>
        <p:nvPicPr>
          <p:cNvPr id="15" name="Billede 14"/>
          <p:cNvPicPr/>
          <p:nvPr userDrawn="1"/>
        </p:nvPicPr>
        <p:blipFill>
          <a:blip r:embed="rId2" cstate="print"/>
          <a:srcRect l="34387" t="5560" r="62781" b="91885"/>
          <a:stretch>
            <a:fillRect/>
          </a:stretch>
        </p:blipFill>
        <p:spPr bwMode="auto">
          <a:xfrm>
            <a:off x="-2757087" y="4918929"/>
            <a:ext cx="1208408" cy="6854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6" name="Lige forbindelse 15"/>
          <p:cNvCxnSpPr/>
          <p:nvPr userDrawn="1"/>
        </p:nvCxnSpPr>
        <p:spPr>
          <a:xfrm flipH="1">
            <a:off x="-2196751" y="4918931"/>
            <a:ext cx="619933" cy="670311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Lige forbindelse 16"/>
          <p:cNvCxnSpPr/>
          <p:nvPr userDrawn="1"/>
        </p:nvCxnSpPr>
        <p:spPr>
          <a:xfrm>
            <a:off x="-2196751" y="4941170"/>
            <a:ext cx="619933" cy="663227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Opadgående pil 17"/>
          <p:cNvSpPr/>
          <p:nvPr userDrawn="1"/>
        </p:nvSpPr>
        <p:spPr>
          <a:xfrm>
            <a:off x="-2484784" y="5733256"/>
            <a:ext cx="144016" cy="432048"/>
          </a:xfrm>
          <a:prstGeom prst="upArrow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sz="1350"/>
          </a:p>
        </p:txBody>
      </p:sp>
      <p:pic>
        <p:nvPicPr>
          <p:cNvPr id="19" name="Billede 18" descr="landskab-smaa-streger-hvid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93" r="24178" b="36884"/>
          <a:stretch>
            <a:fillRect/>
          </a:stretch>
        </p:blipFill>
        <p:spPr>
          <a:xfrm>
            <a:off x="-180528" y="1772816"/>
            <a:ext cx="9505056" cy="5233764"/>
          </a:xfrm>
          <a:prstGeom prst="rect">
            <a:avLst/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</p:pic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0_Brugerdefineret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ktangel 4"/>
          <p:cNvSpPr/>
          <p:nvPr userDrawn="1"/>
        </p:nvSpPr>
        <p:spPr>
          <a:xfrm>
            <a:off x="0" y="1700808"/>
            <a:ext cx="9144000" cy="5157192"/>
          </a:xfrm>
          <a:prstGeom prst="rect">
            <a:avLst/>
          </a:prstGeom>
          <a:solidFill>
            <a:srgbClr val="8A857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sz="1350"/>
          </a:p>
        </p:txBody>
      </p:sp>
      <p:pic>
        <p:nvPicPr>
          <p:cNvPr id="8" name="Billede 7" descr="landskab-smaa-streger-hvid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93" r="24178" b="36884"/>
          <a:stretch>
            <a:fillRect/>
          </a:stretch>
        </p:blipFill>
        <p:spPr>
          <a:xfrm>
            <a:off x="0" y="1988840"/>
            <a:ext cx="9144000" cy="4869160"/>
          </a:xfrm>
          <a:prstGeom prst="rect">
            <a:avLst/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413792"/>
            <a:ext cx="6059016" cy="1143000"/>
          </a:xfrm>
        </p:spPr>
        <p:txBody>
          <a:bodyPr/>
          <a:lstStyle/>
          <a:p>
            <a:r>
              <a:rPr lang="da-DK"/>
              <a:t>Klik for at redigere titeltypografi i masteren</a:t>
            </a:r>
          </a:p>
        </p:txBody>
      </p:sp>
      <p:sp>
        <p:nvSpPr>
          <p:cNvPr id="4" name="Pladsholder til indhold 3"/>
          <p:cNvSpPr>
            <a:spLocks noGrp="1"/>
          </p:cNvSpPr>
          <p:nvPr>
            <p:ph sz="quarter" idx="10"/>
          </p:nvPr>
        </p:nvSpPr>
        <p:spPr>
          <a:xfrm>
            <a:off x="468314" y="1988840"/>
            <a:ext cx="8280400" cy="3888432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da-DK" dirty="0"/>
              <a:t>Klik for at redigere typografi i masteren</a:t>
            </a:r>
          </a:p>
          <a:p>
            <a:pPr lvl="1"/>
            <a:r>
              <a:rPr lang="da-DK" dirty="0"/>
              <a:t>Andet niveau</a:t>
            </a:r>
          </a:p>
          <a:p>
            <a:pPr lvl="2"/>
            <a:r>
              <a:rPr lang="da-DK" dirty="0"/>
              <a:t>Tredje niveau</a:t>
            </a:r>
          </a:p>
          <a:p>
            <a:pPr lvl="3"/>
            <a:r>
              <a:rPr lang="da-DK" dirty="0"/>
              <a:t>Fjerde niveau</a:t>
            </a:r>
          </a:p>
          <a:p>
            <a:pPr lvl="4"/>
            <a:r>
              <a:rPr lang="da-DK" dirty="0"/>
              <a:t>Femte niveau</a:t>
            </a:r>
          </a:p>
        </p:txBody>
      </p:sp>
      <p:sp>
        <p:nvSpPr>
          <p:cNvPr id="9" name="Tekstboks 8"/>
          <p:cNvSpPr txBox="1"/>
          <p:nvPr userDrawn="1"/>
        </p:nvSpPr>
        <p:spPr>
          <a:xfrm>
            <a:off x="-3636912" y="1"/>
            <a:ext cx="3240360" cy="9464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1500" b="1" dirty="0">
                <a:solidFill>
                  <a:schemeClr val="bg1"/>
                </a:solidFill>
                <a:latin typeface="Trebuchet MS" pitchFamily="34" charset="0"/>
              </a:rPr>
              <a:t>Husk: </a:t>
            </a:r>
            <a:br>
              <a:rPr lang="da-DK" sz="1500" b="1" dirty="0">
                <a:solidFill>
                  <a:schemeClr val="bg1"/>
                </a:solidFill>
                <a:latin typeface="Trebuchet MS" pitchFamily="34" charset="0"/>
              </a:rPr>
            </a:br>
            <a:r>
              <a:rPr lang="da-DK" sz="1350" dirty="0">
                <a:solidFill>
                  <a:schemeClr val="bg1"/>
                </a:solidFill>
                <a:latin typeface="Trebuchet MS" pitchFamily="34" charset="0"/>
              </a:rPr>
              <a:t>Alle tekstbokse starter med brødtekst. </a:t>
            </a:r>
          </a:p>
          <a:p>
            <a:r>
              <a:rPr lang="da-DK" sz="1350" dirty="0">
                <a:solidFill>
                  <a:schemeClr val="bg1"/>
                </a:solidFill>
                <a:latin typeface="Trebuchet MS" pitchFamily="34" charset="0"/>
                <a:cs typeface="Arial" charset="0"/>
              </a:rPr>
              <a:t>For at få punktopstilling på teksten, brug forøg indrykning</a:t>
            </a:r>
          </a:p>
        </p:txBody>
      </p:sp>
      <p:pic>
        <p:nvPicPr>
          <p:cNvPr id="10" name="Billede 9"/>
          <p:cNvPicPr/>
          <p:nvPr userDrawn="1"/>
        </p:nvPicPr>
        <p:blipFill>
          <a:blip r:embed="rId3" cstate="print"/>
          <a:srcRect l="34387" t="5560" r="62781" b="91885"/>
          <a:stretch>
            <a:fillRect/>
          </a:stretch>
        </p:blipFill>
        <p:spPr bwMode="auto">
          <a:xfrm>
            <a:off x="-2829095" y="2132856"/>
            <a:ext cx="1208408" cy="6854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1" name="Lige forbindelse 10"/>
          <p:cNvCxnSpPr>
            <a:stCxn id="10" idx="0"/>
          </p:cNvCxnSpPr>
          <p:nvPr userDrawn="1"/>
        </p:nvCxnSpPr>
        <p:spPr>
          <a:xfrm flipH="1">
            <a:off x="-2844823" y="2132858"/>
            <a:ext cx="619933" cy="670311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Lige forbindelse 11"/>
          <p:cNvCxnSpPr>
            <a:endCxn id="10" idx="2"/>
          </p:cNvCxnSpPr>
          <p:nvPr userDrawn="1"/>
        </p:nvCxnSpPr>
        <p:spPr>
          <a:xfrm>
            <a:off x="-2844823" y="2132856"/>
            <a:ext cx="619933" cy="685466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Opadgående pil 12"/>
          <p:cNvSpPr/>
          <p:nvPr userDrawn="1"/>
        </p:nvSpPr>
        <p:spPr>
          <a:xfrm>
            <a:off x="-1980728" y="2996952"/>
            <a:ext cx="144016" cy="432048"/>
          </a:xfrm>
          <a:prstGeom prst="upArrow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sz="1350"/>
          </a:p>
        </p:txBody>
      </p:sp>
      <p:sp>
        <p:nvSpPr>
          <p:cNvPr id="14" name="Rektangel 13"/>
          <p:cNvSpPr/>
          <p:nvPr userDrawn="1"/>
        </p:nvSpPr>
        <p:spPr>
          <a:xfrm>
            <a:off x="-3564904" y="3789041"/>
            <a:ext cx="3024336" cy="7155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a-DK" sz="1350" dirty="0">
                <a:solidFill>
                  <a:schemeClr val="bg1"/>
                </a:solidFill>
                <a:latin typeface="Trebuchet MS" pitchFamily="34" charset="0"/>
                <a:cs typeface="Arial" charset="0"/>
              </a:rPr>
              <a:t>For at få venstre-stillet tekst uden punktopstilling, brug formindsk indrykning</a:t>
            </a:r>
          </a:p>
        </p:txBody>
      </p:sp>
      <p:pic>
        <p:nvPicPr>
          <p:cNvPr id="15" name="Billede 14"/>
          <p:cNvPicPr/>
          <p:nvPr userDrawn="1"/>
        </p:nvPicPr>
        <p:blipFill>
          <a:blip r:embed="rId3" cstate="print"/>
          <a:srcRect l="34387" t="5560" r="62781" b="91885"/>
          <a:stretch>
            <a:fillRect/>
          </a:stretch>
        </p:blipFill>
        <p:spPr bwMode="auto">
          <a:xfrm>
            <a:off x="-2757087" y="4918929"/>
            <a:ext cx="1208408" cy="6854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6" name="Lige forbindelse 15"/>
          <p:cNvCxnSpPr/>
          <p:nvPr userDrawn="1"/>
        </p:nvCxnSpPr>
        <p:spPr>
          <a:xfrm flipH="1">
            <a:off x="-2196751" y="4918931"/>
            <a:ext cx="619933" cy="670311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Lige forbindelse 16"/>
          <p:cNvCxnSpPr/>
          <p:nvPr userDrawn="1"/>
        </p:nvCxnSpPr>
        <p:spPr>
          <a:xfrm>
            <a:off x="-2196751" y="4941170"/>
            <a:ext cx="619933" cy="663227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Opadgående pil 17"/>
          <p:cNvSpPr/>
          <p:nvPr userDrawn="1"/>
        </p:nvSpPr>
        <p:spPr>
          <a:xfrm>
            <a:off x="-2484784" y="5733256"/>
            <a:ext cx="144016" cy="432048"/>
          </a:xfrm>
          <a:prstGeom prst="upArrow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sz="1350"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4_Brugerdefineret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ktangel 4"/>
          <p:cNvSpPr/>
          <p:nvPr userDrawn="1"/>
        </p:nvSpPr>
        <p:spPr>
          <a:xfrm>
            <a:off x="0" y="1700808"/>
            <a:ext cx="9144000" cy="5157192"/>
          </a:xfrm>
          <a:prstGeom prst="rect">
            <a:avLst/>
          </a:prstGeom>
          <a:solidFill>
            <a:srgbClr val="07387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sz="1350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413792"/>
            <a:ext cx="6059016" cy="1143000"/>
          </a:xfrm>
        </p:spPr>
        <p:txBody>
          <a:bodyPr/>
          <a:lstStyle/>
          <a:p>
            <a:r>
              <a:rPr lang="da-DK"/>
              <a:t>Klik for at redigere titeltypografi i masteren</a:t>
            </a:r>
          </a:p>
        </p:txBody>
      </p:sp>
      <p:sp>
        <p:nvSpPr>
          <p:cNvPr id="4" name="Pladsholder til indhold 3"/>
          <p:cNvSpPr>
            <a:spLocks noGrp="1"/>
          </p:cNvSpPr>
          <p:nvPr>
            <p:ph sz="quarter" idx="10"/>
          </p:nvPr>
        </p:nvSpPr>
        <p:spPr>
          <a:xfrm>
            <a:off x="468314" y="1988840"/>
            <a:ext cx="8280400" cy="3888432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da-DK" dirty="0"/>
              <a:t>Klik for at redigere typografi i masteren</a:t>
            </a:r>
          </a:p>
          <a:p>
            <a:pPr lvl="1"/>
            <a:r>
              <a:rPr lang="da-DK" dirty="0"/>
              <a:t>Andet niveau</a:t>
            </a:r>
          </a:p>
          <a:p>
            <a:pPr lvl="2"/>
            <a:r>
              <a:rPr lang="da-DK" dirty="0"/>
              <a:t>Tredje niveau</a:t>
            </a:r>
          </a:p>
          <a:p>
            <a:pPr lvl="3"/>
            <a:r>
              <a:rPr lang="da-DK" dirty="0"/>
              <a:t>Fjerde niveau</a:t>
            </a:r>
          </a:p>
          <a:p>
            <a:pPr lvl="4"/>
            <a:r>
              <a:rPr lang="da-DK" dirty="0"/>
              <a:t>Femte niveau</a:t>
            </a:r>
          </a:p>
        </p:txBody>
      </p:sp>
      <p:pic>
        <p:nvPicPr>
          <p:cNvPr id="6" name="Billede 5" descr="landskab-streger-hvid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572" t="30544"/>
          <a:stretch>
            <a:fillRect/>
          </a:stretch>
        </p:blipFill>
        <p:spPr>
          <a:xfrm rot="16200000">
            <a:off x="2132272" y="1249921"/>
            <a:ext cx="3289548" cy="7926610"/>
          </a:xfrm>
          <a:prstGeom prst="rect">
            <a:avLst/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</p:pic>
      <p:sp>
        <p:nvSpPr>
          <p:cNvPr id="7" name="Tekstboks 6"/>
          <p:cNvSpPr txBox="1"/>
          <p:nvPr userDrawn="1"/>
        </p:nvSpPr>
        <p:spPr>
          <a:xfrm>
            <a:off x="-3636912" y="1"/>
            <a:ext cx="3240360" cy="9464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1500" b="1" dirty="0">
                <a:solidFill>
                  <a:schemeClr val="bg1"/>
                </a:solidFill>
                <a:latin typeface="Trebuchet MS" pitchFamily="34" charset="0"/>
              </a:rPr>
              <a:t>Husk: </a:t>
            </a:r>
            <a:br>
              <a:rPr lang="da-DK" sz="1500" b="1" dirty="0">
                <a:solidFill>
                  <a:schemeClr val="bg1"/>
                </a:solidFill>
                <a:latin typeface="Trebuchet MS" pitchFamily="34" charset="0"/>
              </a:rPr>
            </a:br>
            <a:r>
              <a:rPr lang="da-DK" sz="1350" dirty="0">
                <a:solidFill>
                  <a:schemeClr val="bg1"/>
                </a:solidFill>
                <a:latin typeface="Trebuchet MS" pitchFamily="34" charset="0"/>
              </a:rPr>
              <a:t>Alle tekstbokse starter med brødtekst. </a:t>
            </a:r>
          </a:p>
          <a:p>
            <a:r>
              <a:rPr lang="da-DK" sz="1350" dirty="0">
                <a:solidFill>
                  <a:schemeClr val="bg1"/>
                </a:solidFill>
                <a:latin typeface="Trebuchet MS" pitchFamily="34" charset="0"/>
                <a:cs typeface="Arial" charset="0"/>
              </a:rPr>
              <a:t>For at få punktopstilling på teksten, brug forøg indrykning</a:t>
            </a:r>
          </a:p>
        </p:txBody>
      </p:sp>
      <p:pic>
        <p:nvPicPr>
          <p:cNvPr id="9" name="Billede 8"/>
          <p:cNvPicPr/>
          <p:nvPr userDrawn="1"/>
        </p:nvPicPr>
        <p:blipFill>
          <a:blip r:embed="rId3" cstate="print"/>
          <a:srcRect l="34387" t="5560" r="62781" b="91885"/>
          <a:stretch>
            <a:fillRect/>
          </a:stretch>
        </p:blipFill>
        <p:spPr bwMode="auto">
          <a:xfrm>
            <a:off x="-2829095" y="2132856"/>
            <a:ext cx="1208408" cy="6854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0" name="Lige forbindelse 9"/>
          <p:cNvCxnSpPr>
            <a:stCxn id="9" idx="0"/>
          </p:cNvCxnSpPr>
          <p:nvPr userDrawn="1"/>
        </p:nvCxnSpPr>
        <p:spPr>
          <a:xfrm flipH="1">
            <a:off x="-2844823" y="2132858"/>
            <a:ext cx="619933" cy="670311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Lige forbindelse 10"/>
          <p:cNvCxnSpPr>
            <a:endCxn id="9" idx="2"/>
          </p:cNvCxnSpPr>
          <p:nvPr userDrawn="1"/>
        </p:nvCxnSpPr>
        <p:spPr>
          <a:xfrm>
            <a:off x="-2844823" y="2132856"/>
            <a:ext cx="619933" cy="685466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Opadgående pil 11"/>
          <p:cNvSpPr/>
          <p:nvPr userDrawn="1"/>
        </p:nvSpPr>
        <p:spPr>
          <a:xfrm>
            <a:off x="-1980728" y="2996952"/>
            <a:ext cx="144016" cy="432048"/>
          </a:xfrm>
          <a:prstGeom prst="upArrow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sz="1350"/>
          </a:p>
        </p:txBody>
      </p:sp>
      <p:sp>
        <p:nvSpPr>
          <p:cNvPr id="13" name="Rektangel 12"/>
          <p:cNvSpPr/>
          <p:nvPr userDrawn="1"/>
        </p:nvSpPr>
        <p:spPr>
          <a:xfrm>
            <a:off x="-3564904" y="3789041"/>
            <a:ext cx="3024336" cy="7155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a-DK" sz="1350" dirty="0">
                <a:solidFill>
                  <a:schemeClr val="bg1"/>
                </a:solidFill>
                <a:latin typeface="Trebuchet MS" pitchFamily="34" charset="0"/>
                <a:cs typeface="Arial" charset="0"/>
              </a:rPr>
              <a:t>For at få venstre-stillet tekst uden punktopstilling, brug formindsk indrykning</a:t>
            </a:r>
          </a:p>
        </p:txBody>
      </p:sp>
      <p:pic>
        <p:nvPicPr>
          <p:cNvPr id="14" name="Billede 13"/>
          <p:cNvPicPr/>
          <p:nvPr userDrawn="1"/>
        </p:nvPicPr>
        <p:blipFill>
          <a:blip r:embed="rId3" cstate="print"/>
          <a:srcRect l="34387" t="5560" r="62781" b="91885"/>
          <a:stretch>
            <a:fillRect/>
          </a:stretch>
        </p:blipFill>
        <p:spPr bwMode="auto">
          <a:xfrm>
            <a:off x="-2757087" y="4918929"/>
            <a:ext cx="1208408" cy="6854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5" name="Lige forbindelse 14"/>
          <p:cNvCxnSpPr/>
          <p:nvPr userDrawn="1"/>
        </p:nvCxnSpPr>
        <p:spPr>
          <a:xfrm flipH="1">
            <a:off x="-2196751" y="4918931"/>
            <a:ext cx="619933" cy="670311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Lige forbindelse 15"/>
          <p:cNvCxnSpPr/>
          <p:nvPr userDrawn="1"/>
        </p:nvCxnSpPr>
        <p:spPr>
          <a:xfrm>
            <a:off x="-2196751" y="4941170"/>
            <a:ext cx="619933" cy="663227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Opadgående pil 16"/>
          <p:cNvSpPr/>
          <p:nvPr userDrawn="1"/>
        </p:nvSpPr>
        <p:spPr>
          <a:xfrm>
            <a:off x="-2484784" y="5733256"/>
            <a:ext cx="144016" cy="432048"/>
          </a:xfrm>
          <a:prstGeom prst="upArrow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sz="1350"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1_Brugerdefineret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ktangel 4"/>
          <p:cNvSpPr/>
          <p:nvPr userDrawn="1"/>
        </p:nvSpPr>
        <p:spPr>
          <a:xfrm>
            <a:off x="0" y="1700808"/>
            <a:ext cx="9144000" cy="5157192"/>
          </a:xfrm>
          <a:prstGeom prst="rect">
            <a:avLst/>
          </a:prstGeom>
          <a:solidFill>
            <a:srgbClr val="470E6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sz="1350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413792"/>
            <a:ext cx="6059016" cy="1143000"/>
          </a:xfrm>
        </p:spPr>
        <p:txBody>
          <a:bodyPr/>
          <a:lstStyle/>
          <a:p>
            <a:r>
              <a:rPr lang="da-DK"/>
              <a:t>Klik for at redigere titeltypografi i masteren</a:t>
            </a:r>
          </a:p>
        </p:txBody>
      </p:sp>
      <p:sp>
        <p:nvSpPr>
          <p:cNvPr id="4" name="Pladsholder til indhold 3"/>
          <p:cNvSpPr>
            <a:spLocks noGrp="1"/>
          </p:cNvSpPr>
          <p:nvPr>
            <p:ph sz="quarter" idx="10"/>
          </p:nvPr>
        </p:nvSpPr>
        <p:spPr>
          <a:xfrm>
            <a:off x="468314" y="1988840"/>
            <a:ext cx="8280400" cy="3888432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da-DK" dirty="0"/>
              <a:t>Klik for at redigere typografi i masteren</a:t>
            </a:r>
          </a:p>
          <a:p>
            <a:pPr lvl="1"/>
            <a:r>
              <a:rPr lang="da-DK" dirty="0"/>
              <a:t>Andet niveau</a:t>
            </a:r>
          </a:p>
          <a:p>
            <a:pPr lvl="2"/>
            <a:r>
              <a:rPr lang="da-DK" dirty="0"/>
              <a:t>Tredje niveau</a:t>
            </a:r>
          </a:p>
          <a:p>
            <a:pPr lvl="3"/>
            <a:r>
              <a:rPr lang="da-DK" dirty="0"/>
              <a:t>Fjerde niveau</a:t>
            </a:r>
          </a:p>
          <a:p>
            <a:pPr lvl="4"/>
            <a:r>
              <a:rPr lang="da-DK" dirty="0"/>
              <a:t>Femte niveau</a:t>
            </a:r>
          </a:p>
        </p:txBody>
      </p:sp>
      <p:sp>
        <p:nvSpPr>
          <p:cNvPr id="7" name="Tekstboks 6"/>
          <p:cNvSpPr txBox="1"/>
          <p:nvPr userDrawn="1"/>
        </p:nvSpPr>
        <p:spPr>
          <a:xfrm>
            <a:off x="-3636912" y="1"/>
            <a:ext cx="3240360" cy="9464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1500" b="1" dirty="0">
                <a:solidFill>
                  <a:schemeClr val="bg1"/>
                </a:solidFill>
                <a:latin typeface="Trebuchet MS" pitchFamily="34" charset="0"/>
              </a:rPr>
              <a:t>Husk: </a:t>
            </a:r>
            <a:br>
              <a:rPr lang="da-DK" sz="1500" b="1" dirty="0">
                <a:solidFill>
                  <a:schemeClr val="bg1"/>
                </a:solidFill>
                <a:latin typeface="Trebuchet MS" pitchFamily="34" charset="0"/>
              </a:rPr>
            </a:br>
            <a:r>
              <a:rPr lang="da-DK" sz="1350" dirty="0">
                <a:solidFill>
                  <a:schemeClr val="bg1"/>
                </a:solidFill>
                <a:latin typeface="Trebuchet MS" pitchFamily="34" charset="0"/>
              </a:rPr>
              <a:t>Alle tekstbokse starter med brødtekst. </a:t>
            </a:r>
          </a:p>
          <a:p>
            <a:r>
              <a:rPr lang="da-DK" sz="1350" dirty="0">
                <a:solidFill>
                  <a:schemeClr val="bg1"/>
                </a:solidFill>
                <a:latin typeface="Trebuchet MS" pitchFamily="34" charset="0"/>
                <a:cs typeface="Arial" charset="0"/>
              </a:rPr>
              <a:t>For at få punktopstilling på teksten, brug forøg indrykning</a:t>
            </a:r>
          </a:p>
        </p:txBody>
      </p:sp>
      <p:pic>
        <p:nvPicPr>
          <p:cNvPr id="9" name="Billede 8"/>
          <p:cNvPicPr/>
          <p:nvPr userDrawn="1"/>
        </p:nvPicPr>
        <p:blipFill>
          <a:blip r:embed="rId2" cstate="print"/>
          <a:srcRect l="34387" t="5560" r="62781" b="91885"/>
          <a:stretch>
            <a:fillRect/>
          </a:stretch>
        </p:blipFill>
        <p:spPr bwMode="auto">
          <a:xfrm>
            <a:off x="-2829095" y="2132856"/>
            <a:ext cx="1208408" cy="6854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0" name="Lige forbindelse 9"/>
          <p:cNvCxnSpPr>
            <a:stCxn id="9" idx="0"/>
          </p:cNvCxnSpPr>
          <p:nvPr userDrawn="1"/>
        </p:nvCxnSpPr>
        <p:spPr>
          <a:xfrm flipH="1">
            <a:off x="-2844823" y="2132858"/>
            <a:ext cx="619933" cy="670311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Lige forbindelse 10"/>
          <p:cNvCxnSpPr>
            <a:endCxn id="9" idx="2"/>
          </p:cNvCxnSpPr>
          <p:nvPr userDrawn="1"/>
        </p:nvCxnSpPr>
        <p:spPr>
          <a:xfrm>
            <a:off x="-2844823" y="2132856"/>
            <a:ext cx="619933" cy="685466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Opadgående pil 11"/>
          <p:cNvSpPr/>
          <p:nvPr userDrawn="1"/>
        </p:nvSpPr>
        <p:spPr>
          <a:xfrm>
            <a:off x="-1980728" y="2996952"/>
            <a:ext cx="144016" cy="432048"/>
          </a:xfrm>
          <a:prstGeom prst="upArrow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sz="1350"/>
          </a:p>
        </p:txBody>
      </p:sp>
      <p:sp>
        <p:nvSpPr>
          <p:cNvPr id="13" name="Rektangel 12"/>
          <p:cNvSpPr/>
          <p:nvPr userDrawn="1"/>
        </p:nvSpPr>
        <p:spPr>
          <a:xfrm>
            <a:off x="-3564904" y="3789041"/>
            <a:ext cx="3024336" cy="7155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a-DK" sz="1350" dirty="0">
                <a:solidFill>
                  <a:schemeClr val="bg1"/>
                </a:solidFill>
                <a:latin typeface="Trebuchet MS" pitchFamily="34" charset="0"/>
                <a:cs typeface="Arial" charset="0"/>
              </a:rPr>
              <a:t>For at få venstre-stillet tekst uden punktopstilling, brug formindsk indrykning</a:t>
            </a:r>
          </a:p>
        </p:txBody>
      </p:sp>
      <p:pic>
        <p:nvPicPr>
          <p:cNvPr id="14" name="Billede 13"/>
          <p:cNvPicPr/>
          <p:nvPr userDrawn="1"/>
        </p:nvPicPr>
        <p:blipFill>
          <a:blip r:embed="rId2" cstate="print"/>
          <a:srcRect l="34387" t="5560" r="62781" b="91885"/>
          <a:stretch>
            <a:fillRect/>
          </a:stretch>
        </p:blipFill>
        <p:spPr bwMode="auto">
          <a:xfrm>
            <a:off x="-2757087" y="4918929"/>
            <a:ext cx="1208408" cy="6854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5" name="Lige forbindelse 14"/>
          <p:cNvCxnSpPr/>
          <p:nvPr userDrawn="1"/>
        </p:nvCxnSpPr>
        <p:spPr>
          <a:xfrm flipH="1">
            <a:off x="-2196751" y="4918931"/>
            <a:ext cx="619933" cy="670311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Lige forbindelse 15"/>
          <p:cNvCxnSpPr/>
          <p:nvPr userDrawn="1"/>
        </p:nvCxnSpPr>
        <p:spPr>
          <a:xfrm>
            <a:off x="-2196751" y="4941170"/>
            <a:ext cx="619933" cy="663227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Opadgående pil 16"/>
          <p:cNvSpPr/>
          <p:nvPr userDrawn="1"/>
        </p:nvSpPr>
        <p:spPr>
          <a:xfrm>
            <a:off x="-2484784" y="5733256"/>
            <a:ext cx="144016" cy="432048"/>
          </a:xfrm>
          <a:prstGeom prst="upArrow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sz="1350"/>
          </a:p>
        </p:txBody>
      </p:sp>
      <p:pic>
        <p:nvPicPr>
          <p:cNvPr id="18" name="Billede 17" descr="landskab-streger-hvid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572" t="30544"/>
          <a:stretch>
            <a:fillRect/>
          </a:stretch>
        </p:blipFill>
        <p:spPr>
          <a:xfrm rot="16200000">
            <a:off x="2132272" y="1249921"/>
            <a:ext cx="3289548" cy="7926610"/>
          </a:xfrm>
          <a:prstGeom prst="rect">
            <a:avLst/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</p:pic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5_Brugerdefineret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ktangel 4"/>
          <p:cNvSpPr/>
          <p:nvPr userDrawn="1"/>
        </p:nvSpPr>
        <p:spPr>
          <a:xfrm>
            <a:off x="0" y="1700808"/>
            <a:ext cx="9144000" cy="5157192"/>
          </a:xfrm>
          <a:prstGeom prst="rect">
            <a:avLst/>
          </a:prstGeom>
          <a:solidFill>
            <a:srgbClr val="007CA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sz="1350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413792"/>
            <a:ext cx="6059016" cy="1143000"/>
          </a:xfrm>
        </p:spPr>
        <p:txBody>
          <a:bodyPr/>
          <a:lstStyle/>
          <a:p>
            <a:r>
              <a:rPr lang="da-DK"/>
              <a:t>Klik for at redigere titeltypografi i masteren</a:t>
            </a:r>
          </a:p>
        </p:txBody>
      </p:sp>
      <p:sp>
        <p:nvSpPr>
          <p:cNvPr id="4" name="Pladsholder til indhold 3"/>
          <p:cNvSpPr>
            <a:spLocks noGrp="1"/>
          </p:cNvSpPr>
          <p:nvPr>
            <p:ph sz="quarter" idx="10"/>
          </p:nvPr>
        </p:nvSpPr>
        <p:spPr>
          <a:xfrm>
            <a:off x="468314" y="1988840"/>
            <a:ext cx="8280400" cy="3888432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da-DK" dirty="0"/>
              <a:t>Klik for at redigere typografi i masteren</a:t>
            </a:r>
          </a:p>
          <a:p>
            <a:pPr lvl="1"/>
            <a:r>
              <a:rPr lang="da-DK" dirty="0"/>
              <a:t>Andet niveau</a:t>
            </a:r>
          </a:p>
          <a:p>
            <a:pPr lvl="2"/>
            <a:r>
              <a:rPr lang="da-DK" dirty="0"/>
              <a:t>Tredje niveau</a:t>
            </a:r>
          </a:p>
          <a:p>
            <a:pPr lvl="3"/>
            <a:r>
              <a:rPr lang="da-DK" dirty="0"/>
              <a:t>Fjerde niveau</a:t>
            </a:r>
          </a:p>
          <a:p>
            <a:pPr lvl="4"/>
            <a:r>
              <a:rPr lang="da-DK" dirty="0"/>
              <a:t>Femte niveau</a:t>
            </a:r>
          </a:p>
        </p:txBody>
      </p:sp>
      <p:sp>
        <p:nvSpPr>
          <p:cNvPr id="7" name="Tekstboks 6"/>
          <p:cNvSpPr txBox="1"/>
          <p:nvPr userDrawn="1"/>
        </p:nvSpPr>
        <p:spPr>
          <a:xfrm>
            <a:off x="-3636912" y="1"/>
            <a:ext cx="3240360" cy="9464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1500" b="1" dirty="0">
                <a:solidFill>
                  <a:schemeClr val="bg1"/>
                </a:solidFill>
                <a:latin typeface="Trebuchet MS" pitchFamily="34" charset="0"/>
              </a:rPr>
              <a:t>Husk: </a:t>
            </a:r>
            <a:br>
              <a:rPr lang="da-DK" sz="1500" b="1" dirty="0">
                <a:solidFill>
                  <a:schemeClr val="bg1"/>
                </a:solidFill>
                <a:latin typeface="Trebuchet MS" pitchFamily="34" charset="0"/>
              </a:rPr>
            </a:br>
            <a:r>
              <a:rPr lang="da-DK" sz="1350" dirty="0">
                <a:solidFill>
                  <a:schemeClr val="bg1"/>
                </a:solidFill>
                <a:latin typeface="Trebuchet MS" pitchFamily="34" charset="0"/>
              </a:rPr>
              <a:t>Alle tekstbokse starter med brødtekst. </a:t>
            </a:r>
          </a:p>
          <a:p>
            <a:r>
              <a:rPr lang="da-DK" sz="1350" dirty="0">
                <a:solidFill>
                  <a:schemeClr val="bg1"/>
                </a:solidFill>
                <a:latin typeface="Trebuchet MS" pitchFamily="34" charset="0"/>
                <a:cs typeface="Arial" charset="0"/>
              </a:rPr>
              <a:t>For at få punktopstilling på teksten, brug forøg indrykning</a:t>
            </a:r>
          </a:p>
        </p:txBody>
      </p:sp>
      <p:pic>
        <p:nvPicPr>
          <p:cNvPr id="9" name="Billede 8"/>
          <p:cNvPicPr/>
          <p:nvPr userDrawn="1"/>
        </p:nvPicPr>
        <p:blipFill>
          <a:blip r:embed="rId2" cstate="print"/>
          <a:srcRect l="34387" t="5560" r="62781" b="91885"/>
          <a:stretch>
            <a:fillRect/>
          </a:stretch>
        </p:blipFill>
        <p:spPr bwMode="auto">
          <a:xfrm>
            <a:off x="-2829095" y="2132856"/>
            <a:ext cx="1208408" cy="6854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0" name="Lige forbindelse 9"/>
          <p:cNvCxnSpPr>
            <a:stCxn id="9" idx="0"/>
          </p:cNvCxnSpPr>
          <p:nvPr userDrawn="1"/>
        </p:nvCxnSpPr>
        <p:spPr>
          <a:xfrm flipH="1">
            <a:off x="-2844823" y="2132858"/>
            <a:ext cx="619933" cy="670311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Lige forbindelse 10"/>
          <p:cNvCxnSpPr>
            <a:endCxn id="9" idx="2"/>
          </p:cNvCxnSpPr>
          <p:nvPr userDrawn="1"/>
        </p:nvCxnSpPr>
        <p:spPr>
          <a:xfrm>
            <a:off x="-2844823" y="2132856"/>
            <a:ext cx="619933" cy="685466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Opadgående pil 11"/>
          <p:cNvSpPr/>
          <p:nvPr userDrawn="1"/>
        </p:nvSpPr>
        <p:spPr>
          <a:xfrm>
            <a:off x="-1980728" y="2996952"/>
            <a:ext cx="144016" cy="432048"/>
          </a:xfrm>
          <a:prstGeom prst="upArrow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sz="1350"/>
          </a:p>
        </p:txBody>
      </p:sp>
      <p:sp>
        <p:nvSpPr>
          <p:cNvPr id="13" name="Rektangel 12"/>
          <p:cNvSpPr/>
          <p:nvPr userDrawn="1"/>
        </p:nvSpPr>
        <p:spPr>
          <a:xfrm>
            <a:off x="-3564904" y="3789041"/>
            <a:ext cx="3024336" cy="7155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a-DK" sz="1350" dirty="0">
                <a:solidFill>
                  <a:schemeClr val="bg1"/>
                </a:solidFill>
                <a:latin typeface="Trebuchet MS" pitchFamily="34" charset="0"/>
                <a:cs typeface="Arial" charset="0"/>
              </a:rPr>
              <a:t>For at få venstre-stillet tekst uden punktopstilling, brug formindsk indrykning</a:t>
            </a:r>
          </a:p>
        </p:txBody>
      </p:sp>
      <p:pic>
        <p:nvPicPr>
          <p:cNvPr id="14" name="Billede 13"/>
          <p:cNvPicPr/>
          <p:nvPr userDrawn="1"/>
        </p:nvPicPr>
        <p:blipFill>
          <a:blip r:embed="rId2" cstate="print"/>
          <a:srcRect l="34387" t="5560" r="62781" b="91885"/>
          <a:stretch>
            <a:fillRect/>
          </a:stretch>
        </p:blipFill>
        <p:spPr bwMode="auto">
          <a:xfrm>
            <a:off x="-2757087" y="4918929"/>
            <a:ext cx="1208408" cy="6854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5" name="Lige forbindelse 14"/>
          <p:cNvCxnSpPr/>
          <p:nvPr userDrawn="1"/>
        </p:nvCxnSpPr>
        <p:spPr>
          <a:xfrm flipH="1">
            <a:off x="-2196751" y="4918931"/>
            <a:ext cx="619933" cy="670311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Lige forbindelse 15"/>
          <p:cNvCxnSpPr/>
          <p:nvPr userDrawn="1"/>
        </p:nvCxnSpPr>
        <p:spPr>
          <a:xfrm>
            <a:off x="-2196751" y="4941170"/>
            <a:ext cx="619933" cy="663227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Opadgående pil 16"/>
          <p:cNvSpPr/>
          <p:nvPr userDrawn="1"/>
        </p:nvSpPr>
        <p:spPr>
          <a:xfrm>
            <a:off x="-2484784" y="5733256"/>
            <a:ext cx="144016" cy="432048"/>
          </a:xfrm>
          <a:prstGeom prst="upArrow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sz="1350"/>
          </a:p>
        </p:txBody>
      </p:sp>
      <p:pic>
        <p:nvPicPr>
          <p:cNvPr id="18" name="Billede 17" descr="landskab-streger-hvid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572" t="30544"/>
          <a:stretch>
            <a:fillRect/>
          </a:stretch>
        </p:blipFill>
        <p:spPr>
          <a:xfrm rot="16200000">
            <a:off x="2132272" y="1249921"/>
            <a:ext cx="3289548" cy="7926610"/>
          </a:xfrm>
          <a:prstGeom prst="rect">
            <a:avLst/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</p:pic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3_Brugerdefineret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ktangel 4"/>
          <p:cNvSpPr/>
          <p:nvPr userDrawn="1"/>
        </p:nvSpPr>
        <p:spPr>
          <a:xfrm>
            <a:off x="0" y="1700808"/>
            <a:ext cx="9144000" cy="5157192"/>
          </a:xfrm>
          <a:prstGeom prst="rect">
            <a:avLst/>
          </a:prstGeom>
          <a:solidFill>
            <a:srgbClr val="8A857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sz="1350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413792"/>
            <a:ext cx="6059016" cy="1143000"/>
          </a:xfrm>
        </p:spPr>
        <p:txBody>
          <a:bodyPr/>
          <a:lstStyle/>
          <a:p>
            <a:r>
              <a:rPr lang="da-DK"/>
              <a:t>Klik for at redigere titeltypografi i masteren</a:t>
            </a:r>
          </a:p>
        </p:txBody>
      </p:sp>
      <p:sp>
        <p:nvSpPr>
          <p:cNvPr id="4" name="Pladsholder til indhold 3"/>
          <p:cNvSpPr>
            <a:spLocks noGrp="1"/>
          </p:cNvSpPr>
          <p:nvPr>
            <p:ph sz="quarter" idx="10"/>
          </p:nvPr>
        </p:nvSpPr>
        <p:spPr>
          <a:xfrm>
            <a:off x="468314" y="1988840"/>
            <a:ext cx="8280400" cy="3888432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da-DK" dirty="0"/>
              <a:t>Klik for at redigere typografi i masteren</a:t>
            </a:r>
          </a:p>
          <a:p>
            <a:pPr lvl="1"/>
            <a:r>
              <a:rPr lang="da-DK" dirty="0"/>
              <a:t>Andet niveau</a:t>
            </a:r>
          </a:p>
          <a:p>
            <a:pPr lvl="2"/>
            <a:r>
              <a:rPr lang="da-DK" dirty="0"/>
              <a:t>Tredje niveau</a:t>
            </a:r>
          </a:p>
          <a:p>
            <a:pPr lvl="3"/>
            <a:r>
              <a:rPr lang="da-DK" dirty="0"/>
              <a:t>Fjerde niveau</a:t>
            </a:r>
          </a:p>
          <a:p>
            <a:pPr lvl="4"/>
            <a:r>
              <a:rPr lang="da-DK" dirty="0"/>
              <a:t>Femte niveau</a:t>
            </a:r>
          </a:p>
        </p:txBody>
      </p:sp>
      <p:pic>
        <p:nvPicPr>
          <p:cNvPr id="18" name="Billede 17" descr="landskab-streger-hvid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572" t="30544"/>
          <a:stretch>
            <a:fillRect/>
          </a:stretch>
        </p:blipFill>
        <p:spPr>
          <a:xfrm rot="16200000">
            <a:off x="2132272" y="1249921"/>
            <a:ext cx="3289548" cy="7926610"/>
          </a:xfrm>
          <a:prstGeom prst="rect">
            <a:avLst/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</p:pic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2_Brugerdefineret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ktangel 4"/>
          <p:cNvSpPr/>
          <p:nvPr userDrawn="1"/>
        </p:nvSpPr>
        <p:spPr>
          <a:xfrm>
            <a:off x="0" y="1700808"/>
            <a:ext cx="9144000" cy="5157192"/>
          </a:xfrm>
          <a:prstGeom prst="rect">
            <a:avLst/>
          </a:prstGeom>
          <a:solidFill>
            <a:srgbClr val="03564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sz="1350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413792"/>
            <a:ext cx="6059016" cy="1143000"/>
          </a:xfrm>
        </p:spPr>
        <p:txBody>
          <a:bodyPr/>
          <a:lstStyle/>
          <a:p>
            <a:r>
              <a:rPr lang="da-DK"/>
              <a:t>Klik for at redigere titeltypografi i masteren</a:t>
            </a:r>
          </a:p>
        </p:txBody>
      </p:sp>
      <p:sp>
        <p:nvSpPr>
          <p:cNvPr id="4" name="Pladsholder til indhold 3"/>
          <p:cNvSpPr>
            <a:spLocks noGrp="1"/>
          </p:cNvSpPr>
          <p:nvPr>
            <p:ph sz="quarter" idx="10"/>
          </p:nvPr>
        </p:nvSpPr>
        <p:spPr>
          <a:xfrm>
            <a:off x="468314" y="1988840"/>
            <a:ext cx="8280400" cy="3888432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da-DK" dirty="0"/>
              <a:t>Klik for at redigere typografi i masteren</a:t>
            </a:r>
          </a:p>
          <a:p>
            <a:pPr lvl="1"/>
            <a:r>
              <a:rPr lang="da-DK" dirty="0"/>
              <a:t>Andet niveau</a:t>
            </a:r>
          </a:p>
          <a:p>
            <a:pPr lvl="2"/>
            <a:r>
              <a:rPr lang="da-DK" dirty="0"/>
              <a:t>Tredje niveau</a:t>
            </a:r>
          </a:p>
          <a:p>
            <a:pPr lvl="3"/>
            <a:r>
              <a:rPr lang="da-DK" dirty="0"/>
              <a:t>Fjerde niveau</a:t>
            </a:r>
          </a:p>
          <a:p>
            <a:pPr lvl="4"/>
            <a:r>
              <a:rPr lang="da-DK" dirty="0"/>
              <a:t>Femte niveau</a:t>
            </a:r>
          </a:p>
        </p:txBody>
      </p:sp>
      <p:pic>
        <p:nvPicPr>
          <p:cNvPr id="18" name="Billede 17" descr="landskab-streger-hvid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572" t="30544"/>
          <a:stretch>
            <a:fillRect/>
          </a:stretch>
        </p:blipFill>
        <p:spPr>
          <a:xfrm rot="16200000">
            <a:off x="2132272" y="1249921"/>
            <a:ext cx="3289548" cy="7926610"/>
          </a:xfrm>
          <a:prstGeom prst="rect">
            <a:avLst/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</p:pic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di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Billede 7" descr="hest---blå-kontur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683568" y="1124746"/>
            <a:ext cx="7620000" cy="5191125"/>
          </a:xfrm>
          <a:prstGeom prst="rect">
            <a:avLst/>
          </a:prstGeom>
        </p:spPr>
      </p:pic>
      <p:sp>
        <p:nvSpPr>
          <p:cNvPr id="2" name="Titel 1"/>
          <p:cNvSpPr>
            <a:spLocks noGrp="1"/>
          </p:cNvSpPr>
          <p:nvPr>
            <p:ph type="ctrTitle" hasCustomPrompt="1"/>
          </p:nvPr>
        </p:nvSpPr>
        <p:spPr>
          <a:xfrm>
            <a:off x="1259632" y="2132856"/>
            <a:ext cx="2446040" cy="1656184"/>
          </a:xfrm>
        </p:spPr>
        <p:txBody>
          <a:bodyPr/>
          <a:lstStyle>
            <a:lvl1pPr algn="ctr">
              <a:defRPr>
                <a:solidFill>
                  <a:srgbClr val="073871"/>
                </a:solidFill>
              </a:defRPr>
            </a:lvl1pPr>
          </a:lstStyle>
          <a:p>
            <a:r>
              <a:rPr lang="da-DK" dirty="0"/>
              <a:t>Pause i </a:t>
            </a:r>
            <a:br>
              <a:rPr lang="da-DK" dirty="0"/>
            </a:br>
            <a:r>
              <a:rPr lang="da-DK" dirty="0"/>
              <a:t>15 min</a:t>
            </a:r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Brugerdefineret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ktangel 4"/>
          <p:cNvSpPr/>
          <p:nvPr userDrawn="1"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07387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sz="1350"/>
          </a:p>
        </p:txBody>
      </p:sp>
      <p:pic>
        <p:nvPicPr>
          <p:cNvPr id="1026" name="Picture 2" descr="G:\Borgmestersekr\Information_og_Udvikling\DESIGNMANUAL\Ny designmanual\Kommunevåben hvid\Kommuneva¦èben hvid\byvaaben-hvid.png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428981" y="332656"/>
            <a:ext cx="1391492" cy="720080"/>
          </a:xfrm>
          <a:prstGeom prst="rect">
            <a:avLst/>
          </a:prstGeom>
          <a:noFill/>
        </p:spPr>
      </p:pic>
      <p:pic>
        <p:nvPicPr>
          <p:cNvPr id="11" name="Billede 10" descr="blandede_fodspor_hvid.png"/>
          <p:cNvPicPr>
            <a:picLocks noChangeAspect="1"/>
          </p:cNvPicPr>
          <p:nvPr userDrawn="1"/>
        </p:nvPicPr>
        <p:blipFill>
          <a:blip r:embed="rId3" cstate="print"/>
          <a:stretch>
            <a:fillRect/>
          </a:stretch>
        </p:blipFill>
        <p:spPr>
          <a:xfrm>
            <a:off x="4211960" y="1988840"/>
            <a:ext cx="3912492" cy="5385222"/>
          </a:xfrm>
          <a:prstGeom prst="rect">
            <a:avLst/>
          </a:prstGeom>
        </p:spPr>
      </p:pic>
      <p:sp>
        <p:nvSpPr>
          <p:cNvPr id="7" name="Pladsholder til tekst 2"/>
          <p:cNvSpPr>
            <a:spLocks noGrp="1"/>
          </p:cNvSpPr>
          <p:nvPr>
            <p:ph type="body" idx="1"/>
          </p:nvPr>
        </p:nvSpPr>
        <p:spPr>
          <a:xfrm>
            <a:off x="899592" y="2132856"/>
            <a:ext cx="5760640" cy="639762"/>
          </a:xfrm>
        </p:spPr>
        <p:txBody>
          <a:bodyPr anchor="b">
            <a:noAutofit/>
          </a:bodyPr>
          <a:lstStyle>
            <a:lvl1pPr marL="0" indent="0">
              <a:buNone/>
              <a:defRPr sz="3000" b="1" cap="all" baseline="0">
                <a:solidFill>
                  <a:schemeClr val="bg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da-DK" dirty="0"/>
              <a:t>Klik for at redigere typografi i masteren</a:t>
            </a:r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Brugerdefineret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ktangel 4"/>
          <p:cNvSpPr/>
          <p:nvPr userDrawn="1"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470E6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sz="1350"/>
          </a:p>
        </p:txBody>
      </p:sp>
      <p:pic>
        <p:nvPicPr>
          <p:cNvPr id="1026" name="Picture 2" descr="G:\Borgmestersekr\Information_og_Udvikling\DESIGNMANUAL\Ny designmanual\Kommunevåben hvid\Kommuneva¦èben hvid\byvaaben-hvid.png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428981" y="332656"/>
            <a:ext cx="1391492" cy="720080"/>
          </a:xfrm>
          <a:prstGeom prst="rect">
            <a:avLst/>
          </a:prstGeom>
          <a:noFill/>
        </p:spPr>
      </p:pic>
      <p:pic>
        <p:nvPicPr>
          <p:cNvPr id="11" name="Billede 10" descr="blandede_fodspor_hvid.png"/>
          <p:cNvPicPr>
            <a:picLocks noChangeAspect="1"/>
          </p:cNvPicPr>
          <p:nvPr userDrawn="1"/>
        </p:nvPicPr>
        <p:blipFill>
          <a:blip r:embed="rId3" cstate="print"/>
          <a:stretch>
            <a:fillRect/>
          </a:stretch>
        </p:blipFill>
        <p:spPr>
          <a:xfrm>
            <a:off x="4211960" y="1988840"/>
            <a:ext cx="3912492" cy="5385222"/>
          </a:xfrm>
          <a:prstGeom prst="rect">
            <a:avLst/>
          </a:prstGeom>
        </p:spPr>
      </p:pic>
      <p:sp>
        <p:nvSpPr>
          <p:cNvPr id="7" name="Pladsholder til tekst 2"/>
          <p:cNvSpPr>
            <a:spLocks noGrp="1"/>
          </p:cNvSpPr>
          <p:nvPr>
            <p:ph type="body" idx="1"/>
          </p:nvPr>
        </p:nvSpPr>
        <p:spPr>
          <a:xfrm>
            <a:off x="899592" y="2132856"/>
            <a:ext cx="5760640" cy="639762"/>
          </a:xfrm>
        </p:spPr>
        <p:txBody>
          <a:bodyPr anchor="b">
            <a:noAutofit/>
          </a:bodyPr>
          <a:lstStyle>
            <a:lvl1pPr marL="0" indent="0">
              <a:buNone/>
              <a:defRPr sz="3000" b="1" cap="all" baseline="0">
                <a:solidFill>
                  <a:schemeClr val="bg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da-DK" dirty="0"/>
              <a:t>Klik for at redigere typografi i masteren</a:t>
            </a:r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Brugerdefineret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ktangel 4"/>
          <p:cNvSpPr/>
          <p:nvPr userDrawn="1"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007CA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sz="1350"/>
          </a:p>
        </p:txBody>
      </p:sp>
      <p:pic>
        <p:nvPicPr>
          <p:cNvPr id="1026" name="Picture 2" descr="G:\Borgmestersekr\Information_og_Udvikling\DESIGNMANUAL\Ny designmanual\Kommunevåben hvid\Kommuneva¦èben hvid\byvaaben-hvid.png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428981" y="332656"/>
            <a:ext cx="1391492" cy="720080"/>
          </a:xfrm>
          <a:prstGeom prst="rect">
            <a:avLst/>
          </a:prstGeom>
          <a:noFill/>
        </p:spPr>
      </p:pic>
      <p:pic>
        <p:nvPicPr>
          <p:cNvPr id="11" name="Billede 10" descr="blandede_fodspor_hvid.png"/>
          <p:cNvPicPr>
            <a:picLocks noChangeAspect="1"/>
          </p:cNvPicPr>
          <p:nvPr userDrawn="1"/>
        </p:nvPicPr>
        <p:blipFill>
          <a:blip r:embed="rId3" cstate="print"/>
          <a:stretch>
            <a:fillRect/>
          </a:stretch>
        </p:blipFill>
        <p:spPr>
          <a:xfrm>
            <a:off x="4211960" y="1988840"/>
            <a:ext cx="3912492" cy="5385222"/>
          </a:xfrm>
          <a:prstGeom prst="rect">
            <a:avLst/>
          </a:prstGeom>
        </p:spPr>
      </p:pic>
      <p:sp>
        <p:nvSpPr>
          <p:cNvPr id="7" name="Pladsholder til tekst 2"/>
          <p:cNvSpPr>
            <a:spLocks noGrp="1"/>
          </p:cNvSpPr>
          <p:nvPr>
            <p:ph type="body" idx="1"/>
          </p:nvPr>
        </p:nvSpPr>
        <p:spPr>
          <a:xfrm>
            <a:off x="899592" y="2132856"/>
            <a:ext cx="5760640" cy="639762"/>
          </a:xfrm>
        </p:spPr>
        <p:txBody>
          <a:bodyPr anchor="b">
            <a:noAutofit/>
          </a:bodyPr>
          <a:lstStyle>
            <a:lvl1pPr marL="0" indent="0">
              <a:buNone/>
              <a:defRPr sz="3000" b="1" cap="all" baseline="0">
                <a:solidFill>
                  <a:schemeClr val="bg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da-DK" dirty="0"/>
              <a:t>Klik for at redigere typografi i masteren</a:t>
            </a:r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Brugerdefineret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ktangel 4"/>
          <p:cNvSpPr/>
          <p:nvPr userDrawn="1"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8A857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sz="1350"/>
          </a:p>
        </p:txBody>
      </p:sp>
      <p:pic>
        <p:nvPicPr>
          <p:cNvPr id="1026" name="Picture 2" descr="G:\Borgmestersekr\Information_og_Udvikling\DESIGNMANUAL\Ny designmanual\Kommunevåben hvid\Kommuneva¦èben hvid\byvaaben-hvid.png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428981" y="332656"/>
            <a:ext cx="1391492" cy="720080"/>
          </a:xfrm>
          <a:prstGeom prst="rect">
            <a:avLst/>
          </a:prstGeom>
          <a:noFill/>
        </p:spPr>
      </p:pic>
      <p:pic>
        <p:nvPicPr>
          <p:cNvPr id="11" name="Billede 10" descr="blandede_fodspor_hvid.png"/>
          <p:cNvPicPr>
            <a:picLocks noChangeAspect="1"/>
          </p:cNvPicPr>
          <p:nvPr userDrawn="1"/>
        </p:nvPicPr>
        <p:blipFill>
          <a:blip r:embed="rId3" cstate="print"/>
          <a:stretch>
            <a:fillRect/>
          </a:stretch>
        </p:blipFill>
        <p:spPr>
          <a:xfrm>
            <a:off x="4211960" y="1988840"/>
            <a:ext cx="3912492" cy="5385222"/>
          </a:xfrm>
          <a:prstGeom prst="rect">
            <a:avLst/>
          </a:prstGeom>
        </p:spPr>
      </p:pic>
      <p:sp>
        <p:nvSpPr>
          <p:cNvPr id="7" name="Pladsholder til tekst 2"/>
          <p:cNvSpPr>
            <a:spLocks noGrp="1"/>
          </p:cNvSpPr>
          <p:nvPr>
            <p:ph type="body" idx="1"/>
          </p:nvPr>
        </p:nvSpPr>
        <p:spPr>
          <a:xfrm>
            <a:off x="899592" y="2132856"/>
            <a:ext cx="5760640" cy="639762"/>
          </a:xfrm>
        </p:spPr>
        <p:txBody>
          <a:bodyPr anchor="b">
            <a:noAutofit/>
          </a:bodyPr>
          <a:lstStyle>
            <a:lvl1pPr marL="0" indent="0">
              <a:buNone/>
              <a:defRPr sz="3000" b="1" cap="all" baseline="0">
                <a:solidFill>
                  <a:schemeClr val="bg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da-DK" dirty="0"/>
              <a:t>Klik for at redigere typografi i masteren</a:t>
            </a:r>
          </a:p>
        </p:txBody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Brugerdefineret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ktangel 4"/>
          <p:cNvSpPr/>
          <p:nvPr userDrawn="1"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03564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sz="1350"/>
          </a:p>
        </p:txBody>
      </p:sp>
      <p:pic>
        <p:nvPicPr>
          <p:cNvPr id="1026" name="Picture 2" descr="G:\Borgmestersekr\Information_og_Udvikling\DESIGNMANUAL\Ny designmanual\Kommunevåben hvid\Kommuneva¦èben hvid\byvaaben-hvid.png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428981" y="332656"/>
            <a:ext cx="1391492" cy="720080"/>
          </a:xfrm>
          <a:prstGeom prst="rect">
            <a:avLst/>
          </a:prstGeom>
          <a:noFill/>
        </p:spPr>
      </p:pic>
      <p:pic>
        <p:nvPicPr>
          <p:cNvPr id="11" name="Billede 10" descr="blandede_fodspor_hvid.png"/>
          <p:cNvPicPr>
            <a:picLocks noChangeAspect="1"/>
          </p:cNvPicPr>
          <p:nvPr userDrawn="1"/>
        </p:nvPicPr>
        <p:blipFill>
          <a:blip r:embed="rId3" cstate="print"/>
          <a:stretch>
            <a:fillRect/>
          </a:stretch>
        </p:blipFill>
        <p:spPr>
          <a:xfrm>
            <a:off x="4211960" y="1988840"/>
            <a:ext cx="3912492" cy="5385222"/>
          </a:xfrm>
          <a:prstGeom prst="rect">
            <a:avLst/>
          </a:prstGeom>
        </p:spPr>
      </p:pic>
      <p:sp>
        <p:nvSpPr>
          <p:cNvPr id="7" name="Pladsholder til tekst 2"/>
          <p:cNvSpPr>
            <a:spLocks noGrp="1"/>
          </p:cNvSpPr>
          <p:nvPr>
            <p:ph type="body" idx="1"/>
          </p:nvPr>
        </p:nvSpPr>
        <p:spPr>
          <a:xfrm>
            <a:off x="899592" y="2132856"/>
            <a:ext cx="5760640" cy="639762"/>
          </a:xfrm>
        </p:spPr>
        <p:txBody>
          <a:bodyPr anchor="b">
            <a:noAutofit/>
          </a:bodyPr>
          <a:lstStyle>
            <a:lvl1pPr marL="0" indent="0">
              <a:buNone/>
              <a:defRPr sz="3000" b="1" cap="all" baseline="0">
                <a:solidFill>
                  <a:schemeClr val="bg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da-DK" dirty="0"/>
              <a:t>Klik for at redigere typografi i masteren</a:t>
            </a:r>
          </a:p>
        </p:txBody>
      </p: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4648200" y="1772816"/>
            <a:ext cx="4038600" cy="4353347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endParaRPr lang="da-DK" dirty="0"/>
          </a:p>
        </p:txBody>
      </p:sp>
      <p:sp>
        <p:nvSpPr>
          <p:cNvPr id="5" name="Pladsholder til tekst 2"/>
          <p:cNvSpPr>
            <a:spLocks noGrp="1"/>
          </p:cNvSpPr>
          <p:nvPr>
            <p:ph type="body" idx="1"/>
          </p:nvPr>
        </p:nvSpPr>
        <p:spPr>
          <a:xfrm>
            <a:off x="467544" y="1772816"/>
            <a:ext cx="4040188" cy="614577"/>
          </a:xfrm>
        </p:spPr>
        <p:txBody>
          <a:bodyPr anchor="b">
            <a:noAutofit/>
          </a:bodyPr>
          <a:lstStyle>
            <a:lvl1pPr marL="0" indent="0">
              <a:buNone/>
              <a:defRPr sz="21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da-DK" dirty="0"/>
              <a:t>Klik for at redigere typografi i masteren</a:t>
            </a:r>
          </a:p>
        </p:txBody>
      </p:sp>
      <p:sp>
        <p:nvSpPr>
          <p:cNvPr id="6" name="Pladsholder til indhold 3"/>
          <p:cNvSpPr>
            <a:spLocks noGrp="1"/>
          </p:cNvSpPr>
          <p:nvPr>
            <p:ph sz="half" idx="10"/>
          </p:nvPr>
        </p:nvSpPr>
        <p:spPr>
          <a:xfrm>
            <a:off x="467544" y="2369564"/>
            <a:ext cx="4040188" cy="3795740"/>
          </a:xfrm>
        </p:spPr>
        <p:txBody>
          <a:bodyPr/>
          <a:lstStyle>
            <a:lvl1pPr marL="0" indent="0" algn="l"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da-DK" dirty="0"/>
              <a:t>Klik for at redigere typografi i masteren</a:t>
            </a:r>
          </a:p>
          <a:p>
            <a:pPr lvl="1"/>
            <a:r>
              <a:rPr lang="da-DK" dirty="0"/>
              <a:t>Andet niveau</a:t>
            </a:r>
          </a:p>
          <a:p>
            <a:pPr lvl="2"/>
            <a:r>
              <a:rPr lang="da-DK" dirty="0"/>
              <a:t>Tredje niveau</a:t>
            </a:r>
          </a:p>
          <a:p>
            <a:pPr lvl="3"/>
            <a:r>
              <a:rPr lang="da-DK" dirty="0"/>
              <a:t>Fjerde niveau</a:t>
            </a:r>
          </a:p>
          <a:p>
            <a:pPr lvl="4"/>
            <a:r>
              <a:rPr lang="da-DK" dirty="0"/>
              <a:t>Femte niveau</a:t>
            </a:r>
          </a:p>
        </p:txBody>
      </p:sp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da-DK" dirty="0"/>
              <a:t>Klik for at redigere typografi i masteren</a:t>
            </a:r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 marL="0" indent="0"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da-DK" dirty="0"/>
              <a:t>Klik for at redigere typografi i masteren</a:t>
            </a:r>
          </a:p>
          <a:p>
            <a:pPr lvl="1"/>
            <a:r>
              <a:rPr lang="da-DK" dirty="0"/>
              <a:t>Andet niveau</a:t>
            </a:r>
          </a:p>
          <a:p>
            <a:pPr lvl="2"/>
            <a:r>
              <a:rPr lang="da-DK" dirty="0"/>
              <a:t>Tredje niveau</a:t>
            </a:r>
          </a:p>
          <a:p>
            <a:pPr lvl="3"/>
            <a:r>
              <a:rPr lang="da-DK" dirty="0"/>
              <a:t>Fjerde niveau</a:t>
            </a:r>
          </a:p>
          <a:p>
            <a:pPr lvl="4"/>
            <a:r>
              <a:rPr lang="da-DK" dirty="0"/>
              <a:t>Femte niveau</a:t>
            </a:r>
          </a:p>
        </p:txBody>
      </p:sp>
      <p:sp>
        <p:nvSpPr>
          <p:cNvPr id="5" name="Pladsholder til tekst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da-DK"/>
              <a:t>Klik for at redigere typografi i masteren</a:t>
            </a:r>
          </a:p>
        </p:txBody>
      </p:sp>
      <p:sp>
        <p:nvSpPr>
          <p:cNvPr id="6" name="Pladsholder til indhold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 marL="0" indent="0"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da-DK" dirty="0"/>
              <a:t>Klik for at redigere typografi i masteren</a:t>
            </a:r>
          </a:p>
          <a:p>
            <a:pPr lvl="1"/>
            <a:r>
              <a:rPr lang="da-DK" dirty="0"/>
              <a:t>Andet niveau</a:t>
            </a:r>
          </a:p>
          <a:p>
            <a:pPr lvl="2"/>
            <a:r>
              <a:rPr lang="da-DK" dirty="0"/>
              <a:t>Tredje niveau</a:t>
            </a:r>
          </a:p>
          <a:p>
            <a:pPr lvl="3"/>
            <a:r>
              <a:rPr lang="da-DK" dirty="0"/>
              <a:t>Fjerde niveau</a:t>
            </a:r>
          </a:p>
          <a:p>
            <a:pPr lvl="4"/>
            <a:r>
              <a:rPr lang="da-DK" dirty="0"/>
              <a:t>Femte niveau</a:t>
            </a:r>
          </a:p>
        </p:txBody>
      </p:sp>
    </p:spTree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 i masteren</a:t>
            </a:r>
          </a:p>
        </p:txBody>
      </p:sp>
      <p:sp>
        <p:nvSpPr>
          <p:cNvPr id="5" name="Pladsholder til indhold 3"/>
          <p:cNvSpPr>
            <a:spLocks noGrp="1"/>
          </p:cNvSpPr>
          <p:nvPr>
            <p:ph sz="quarter" idx="10"/>
          </p:nvPr>
        </p:nvSpPr>
        <p:spPr>
          <a:xfrm>
            <a:off x="467544" y="1700808"/>
            <a:ext cx="8280400" cy="4320480"/>
          </a:xfrm>
        </p:spPr>
        <p:txBody>
          <a:bodyPr/>
          <a:lstStyle>
            <a:lvl1pPr marL="0" indent="0">
              <a:defRPr sz="1800"/>
            </a:lvl1pPr>
            <a:lvl2pPr>
              <a:defRPr sz="1650"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da-DK" dirty="0"/>
              <a:t>Klik for at redigere typografi i masteren</a:t>
            </a:r>
          </a:p>
          <a:p>
            <a:pPr lvl="1"/>
            <a:r>
              <a:rPr lang="da-DK" dirty="0"/>
              <a:t>Andet niveau</a:t>
            </a:r>
          </a:p>
          <a:p>
            <a:pPr lvl="2"/>
            <a:r>
              <a:rPr lang="da-DK" dirty="0"/>
              <a:t>Tredje niveau</a:t>
            </a:r>
          </a:p>
          <a:p>
            <a:pPr lvl="3"/>
            <a:r>
              <a:rPr lang="da-DK" dirty="0"/>
              <a:t>Fjerde niveau</a:t>
            </a:r>
          </a:p>
          <a:p>
            <a:pPr lvl="4"/>
            <a:r>
              <a:rPr lang="da-DK" dirty="0"/>
              <a:t>Femte niveau</a:t>
            </a:r>
          </a:p>
        </p:txBody>
      </p:sp>
    </p:spTree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billede 2"/>
          <p:cNvSpPr>
            <a:spLocks noGrp="1"/>
          </p:cNvSpPr>
          <p:nvPr>
            <p:ph type="pic" idx="1"/>
          </p:nvPr>
        </p:nvSpPr>
        <p:spPr>
          <a:xfrm>
            <a:off x="0" y="0"/>
            <a:ext cx="9144000" cy="68580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da-DK"/>
          </a:p>
        </p:txBody>
      </p:sp>
      <p:sp>
        <p:nvSpPr>
          <p:cNvPr id="3" name="Titel 1"/>
          <p:cNvSpPr>
            <a:spLocks noGrp="1"/>
          </p:cNvSpPr>
          <p:nvPr>
            <p:ph type="title"/>
          </p:nvPr>
        </p:nvSpPr>
        <p:spPr>
          <a:xfrm>
            <a:off x="0" y="4437112"/>
            <a:ext cx="9144000" cy="1143000"/>
          </a:xfrm>
        </p:spPr>
        <p:txBody>
          <a:bodyPr/>
          <a:lstStyle>
            <a:lvl1pPr algn="ctr">
              <a:defRPr/>
            </a:lvl1pPr>
          </a:lstStyle>
          <a:p>
            <a:r>
              <a:rPr lang="da-DK" dirty="0"/>
              <a:t>Klik for at redigere titeltypografi i masteren</a:t>
            </a:r>
          </a:p>
        </p:txBody>
      </p:sp>
    </p:spTree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slideLayout" Target="../slideLayouts/slideLayout39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42" Type="http://schemas.openxmlformats.org/officeDocument/2006/relationships/slideLayout" Target="../slideLayouts/slideLayout42.xml"/><Relationship Id="rId47" Type="http://schemas.openxmlformats.org/officeDocument/2006/relationships/slideLayout" Target="../slideLayouts/slideLayout47.xml"/><Relationship Id="rId50" Type="http://schemas.openxmlformats.org/officeDocument/2006/relationships/slideLayout" Target="../slideLayouts/slideLayout50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9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40.xml"/><Relationship Id="rId45" Type="http://schemas.openxmlformats.org/officeDocument/2006/relationships/slideLayout" Target="../slideLayouts/slideLayout45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49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4" Type="http://schemas.openxmlformats.org/officeDocument/2006/relationships/slideLayout" Target="../slideLayouts/slideLayout44.xml"/><Relationship Id="rId52" Type="http://schemas.openxmlformats.org/officeDocument/2006/relationships/image" Target="../media/image1.jpe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43" Type="http://schemas.openxmlformats.org/officeDocument/2006/relationships/slideLayout" Target="../slideLayouts/slideLayout43.xml"/><Relationship Id="rId48" Type="http://schemas.openxmlformats.org/officeDocument/2006/relationships/slideLayout" Target="../slideLayouts/slideLayout48.xml"/><Relationship Id="rId8" Type="http://schemas.openxmlformats.org/officeDocument/2006/relationships/slideLayout" Target="../slideLayouts/slideLayout8.xml"/><Relationship Id="rId51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46" Type="http://schemas.openxmlformats.org/officeDocument/2006/relationships/slideLayout" Target="../slideLayouts/slideLayout46.xml"/><Relationship Id="rId20" Type="http://schemas.openxmlformats.org/officeDocument/2006/relationships/slideLayout" Target="../slideLayouts/slideLayout20.xml"/><Relationship Id="rId41" Type="http://schemas.openxmlformats.org/officeDocument/2006/relationships/slideLayout" Target="../slideLayouts/slideLayout4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/>
          <p:cNvSpPr>
            <a:spLocks noGrp="1"/>
          </p:cNvSpPr>
          <p:nvPr>
            <p:ph type="title"/>
          </p:nvPr>
        </p:nvSpPr>
        <p:spPr>
          <a:xfrm>
            <a:off x="457200" y="413792"/>
            <a:ext cx="6059016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 dirty="0"/>
              <a:t>Klik for at redigere titeltypografi i masteren</a:t>
            </a:r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467544" y="1700808"/>
            <a:ext cx="8219256" cy="432048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 dirty="0"/>
              <a:t>Klik for at redigere typografi i masteren</a:t>
            </a:r>
          </a:p>
          <a:p>
            <a:pPr lvl="1"/>
            <a:r>
              <a:rPr lang="da-DK" dirty="0"/>
              <a:t>Andet niveau</a:t>
            </a:r>
          </a:p>
          <a:p>
            <a:pPr lvl="2"/>
            <a:r>
              <a:rPr lang="da-DK" dirty="0"/>
              <a:t>Tredje niveau</a:t>
            </a:r>
          </a:p>
          <a:p>
            <a:pPr lvl="3"/>
            <a:r>
              <a:rPr lang="da-DK" dirty="0"/>
              <a:t>Fjerde niveau</a:t>
            </a:r>
          </a:p>
          <a:p>
            <a:pPr lvl="4"/>
            <a:r>
              <a:rPr lang="da-DK" dirty="0"/>
              <a:t>Femte niveau</a:t>
            </a:r>
          </a:p>
        </p:txBody>
      </p:sp>
      <p:pic>
        <p:nvPicPr>
          <p:cNvPr id="7" name="Billede 6" descr="byvaaben.jpg"/>
          <p:cNvPicPr>
            <a:picLocks noChangeAspect="1"/>
          </p:cNvPicPr>
          <p:nvPr userDrawn="1"/>
        </p:nvPicPr>
        <p:blipFill>
          <a:blip r:embed="rId52" cstate="print"/>
          <a:srcRect/>
          <a:stretch>
            <a:fillRect/>
          </a:stretch>
        </p:blipFill>
        <p:spPr bwMode="auto">
          <a:xfrm>
            <a:off x="7452321" y="332656"/>
            <a:ext cx="1357660" cy="6958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81" r:id="rId1"/>
    <p:sldLayoutId id="2147483697" r:id="rId2"/>
    <p:sldLayoutId id="2147483699" r:id="rId3"/>
    <p:sldLayoutId id="2147483701" r:id="rId4"/>
    <p:sldLayoutId id="2147483698" r:id="rId5"/>
    <p:sldLayoutId id="2147483693" r:id="rId6"/>
    <p:sldLayoutId id="2147483694" r:id="rId7"/>
    <p:sldLayoutId id="2147483705" r:id="rId8"/>
    <p:sldLayoutId id="2147483703" r:id="rId9"/>
    <p:sldLayoutId id="2147483696" r:id="rId10"/>
    <p:sldLayoutId id="2147483689" r:id="rId11"/>
    <p:sldLayoutId id="2147483691" r:id="rId12"/>
    <p:sldLayoutId id="2147483692" r:id="rId13"/>
    <p:sldLayoutId id="2147483660" r:id="rId14"/>
    <p:sldLayoutId id="2147483675" r:id="rId15"/>
    <p:sldLayoutId id="2147483678" r:id="rId16"/>
    <p:sldLayoutId id="2147483677" r:id="rId17"/>
    <p:sldLayoutId id="2147483676" r:id="rId18"/>
    <p:sldLayoutId id="2147483661" r:id="rId19"/>
    <p:sldLayoutId id="2147483662" r:id="rId20"/>
    <p:sldLayoutId id="2147483665" r:id="rId21"/>
    <p:sldLayoutId id="2147483664" r:id="rId22"/>
    <p:sldLayoutId id="2147483663" r:id="rId23"/>
    <p:sldLayoutId id="2147483706" r:id="rId24"/>
    <p:sldLayoutId id="2147483709" r:id="rId25"/>
    <p:sldLayoutId id="2147483712" r:id="rId26"/>
    <p:sldLayoutId id="2147483711" r:id="rId27"/>
    <p:sldLayoutId id="2147483710" r:id="rId28"/>
    <p:sldLayoutId id="2147483707" r:id="rId29"/>
    <p:sldLayoutId id="2147483713" r:id="rId30"/>
    <p:sldLayoutId id="2147483717" r:id="rId31"/>
    <p:sldLayoutId id="2147483715" r:id="rId32"/>
    <p:sldLayoutId id="2147483714" r:id="rId33"/>
    <p:sldLayoutId id="2147483718" r:id="rId34"/>
    <p:sldLayoutId id="2147483708" r:id="rId35"/>
    <p:sldLayoutId id="2147483719" r:id="rId36"/>
    <p:sldLayoutId id="2147483723" r:id="rId37"/>
    <p:sldLayoutId id="2147483721" r:id="rId38"/>
    <p:sldLayoutId id="2147483720" r:id="rId39"/>
    <p:sldLayoutId id="2147483649" r:id="rId40"/>
    <p:sldLayoutId id="2147483668" r:id="rId41"/>
    <p:sldLayoutId id="2147483669" r:id="rId42"/>
    <p:sldLayoutId id="2147483673" r:id="rId43"/>
    <p:sldLayoutId id="2147483671" r:id="rId44"/>
    <p:sldLayoutId id="2147483670" r:id="rId45"/>
    <p:sldLayoutId id="2147483652" r:id="rId46"/>
    <p:sldLayoutId id="2147483653" r:id="rId47"/>
    <p:sldLayoutId id="2147483654" r:id="rId48"/>
    <p:sldLayoutId id="2147483655" r:id="rId49"/>
    <p:sldLayoutId id="2147483688" r:id="rId50"/>
  </p:sldLayoutIdLst>
  <p:txStyles>
    <p:titleStyle>
      <a:lvl1pPr algn="l" defTabSz="685800" rtl="0" eaLnBrk="1" latinLnBrk="0" hangingPunct="1">
        <a:spcBef>
          <a:spcPct val="0"/>
        </a:spcBef>
        <a:buNone/>
        <a:defRPr sz="2400" b="1" kern="1200" cap="all" baseline="0">
          <a:solidFill>
            <a:schemeClr val="tx1"/>
          </a:solidFill>
          <a:latin typeface="Trebuchet MS" pitchFamily="34" charset="0"/>
          <a:ea typeface="+mj-ea"/>
          <a:cs typeface="+mj-cs"/>
        </a:defRPr>
      </a:lvl1pPr>
    </p:titleStyle>
    <p:bodyStyle>
      <a:lvl1pPr marL="0" indent="0" algn="l" defTabSz="685800" rtl="0" eaLnBrk="1" latinLnBrk="0" hangingPunct="1">
        <a:spcBef>
          <a:spcPct val="20000"/>
        </a:spcBef>
        <a:buFont typeface="Arial" pitchFamily="34" charset="0"/>
        <a:buNone/>
        <a:defRPr sz="1800" kern="1200">
          <a:solidFill>
            <a:schemeClr val="tx1"/>
          </a:solidFill>
          <a:latin typeface="Trebuchet MS" pitchFamily="34" charset="0"/>
          <a:ea typeface="+mn-ea"/>
          <a:cs typeface="+mn-cs"/>
        </a:defRPr>
      </a:lvl1pPr>
      <a:lvl2pPr marL="557213" indent="-214313" algn="l" defTabSz="685800" rtl="0" eaLnBrk="1" latinLnBrk="0" hangingPunct="1">
        <a:spcBef>
          <a:spcPct val="20000"/>
        </a:spcBef>
        <a:buFont typeface="Arial" pitchFamily="34" charset="0"/>
        <a:buChar char="•"/>
        <a:defRPr sz="1650" kern="1200">
          <a:solidFill>
            <a:schemeClr val="tx1"/>
          </a:solidFill>
          <a:latin typeface="Trebuchet MS" pitchFamily="34" charset="0"/>
          <a:ea typeface="+mn-ea"/>
          <a:cs typeface="+mn-cs"/>
        </a:defRPr>
      </a:lvl2pPr>
      <a:lvl3pPr marL="857250" indent="-171450" algn="l" defTabSz="685800" rtl="0" eaLnBrk="1" latinLnBrk="0" hangingPunct="1">
        <a:spcBef>
          <a:spcPct val="20000"/>
        </a:spcBef>
        <a:buFont typeface="Trebuchet MS" pitchFamily="34" charset="0"/>
        <a:buChar char="–"/>
        <a:defRPr sz="1500" kern="1200">
          <a:solidFill>
            <a:schemeClr val="tx1"/>
          </a:solidFill>
          <a:latin typeface="Trebuchet MS" pitchFamily="34" charset="0"/>
          <a:ea typeface="+mn-ea"/>
          <a:cs typeface="+mn-cs"/>
        </a:defRPr>
      </a:lvl3pPr>
      <a:lvl4pPr marL="1200150" indent="-171450" algn="l" defTabSz="685800" rtl="0" eaLnBrk="1" latinLnBrk="0" hangingPunct="1">
        <a:spcBef>
          <a:spcPct val="20000"/>
        </a:spcBef>
        <a:buFont typeface="Courier New" pitchFamily="49" charset="0"/>
        <a:buChar char="o"/>
        <a:defRPr sz="1350" kern="1200">
          <a:solidFill>
            <a:schemeClr val="tx1"/>
          </a:solidFill>
          <a:latin typeface="Trebuchet MS" pitchFamily="34" charset="0"/>
          <a:ea typeface="+mn-ea"/>
          <a:cs typeface="+mn-cs"/>
        </a:defRPr>
      </a:lvl4pPr>
      <a:lvl5pPr marL="1543050" indent="-171450" algn="l" defTabSz="685800" rtl="0" eaLnBrk="1" latinLnBrk="0" hangingPunct="1">
        <a:spcBef>
          <a:spcPct val="20000"/>
        </a:spcBef>
        <a:buFont typeface="Arial" pitchFamily="34" charset="0"/>
        <a:buChar char="»"/>
        <a:defRPr sz="1200" kern="1200">
          <a:solidFill>
            <a:schemeClr val="tx1"/>
          </a:solidFill>
          <a:latin typeface="Trebuchet MS" pitchFamily="34" charset="0"/>
          <a:ea typeface="+mn-ea"/>
          <a:cs typeface="+mn-cs"/>
        </a:defRPr>
      </a:lvl5pPr>
      <a:lvl6pPr marL="18859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dsholder til tekst 2"/>
          <p:cNvSpPr>
            <a:spLocks noGrp="1"/>
          </p:cNvSpPr>
          <p:nvPr>
            <p:ph type="body" idx="10"/>
          </p:nvPr>
        </p:nvSpPr>
        <p:spPr>
          <a:xfrm>
            <a:off x="413538" y="4293096"/>
            <a:ext cx="6858762" cy="378042"/>
          </a:xfrm>
        </p:spPr>
        <p:txBody>
          <a:bodyPr/>
          <a:lstStyle/>
          <a:p>
            <a:r>
              <a:rPr lang="da-DK" sz="4950" dirty="0"/>
              <a:t>KTC netværksmøde 09.11.22</a:t>
            </a:r>
            <a:endParaRPr lang="da-DK" sz="1800" dirty="0"/>
          </a:p>
        </p:txBody>
      </p:sp>
    </p:spTree>
    <p:extLst>
      <p:ext uri="{BB962C8B-B14F-4D97-AF65-F5344CB8AC3E}">
        <p14:creationId xmlns:p14="http://schemas.microsoft.com/office/powerpoint/2010/main" val="172657686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Dagsorden </a:t>
            </a:r>
          </a:p>
        </p:txBody>
      </p:sp>
      <p:sp>
        <p:nvSpPr>
          <p:cNvPr id="9" name="Pladsholder til indhold 8"/>
          <p:cNvSpPr>
            <a:spLocks noGrp="1"/>
          </p:cNvSpPr>
          <p:nvPr>
            <p:ph sz="quarter" idx="10"/>
          </p:nvPr>
        </p:nvSpPr>
        <p:spPr>
          <a:xfrm>
            <a:off x="1097614" y="1196752"/>
            <a:ext cx="7722858" cy="4680520"/>
          </a:xfrm>
        </p:spPr>
        <p:txBody>
          <a:bodyPr>
            <a:no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da-DK" sz="18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Lidt om Odsherred og organiseringen i Ejendomme.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a-DK" sz="18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Space management – hvordan er vi lykkedes med fleksible arbejdspladser på rådhuset – hvilke udfordringer har vi mødt.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a-DK" sz="18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Lidt om vores nu godkendte 4 dages arbejdsuge – blot til inspiration.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a-DK" sz="18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Er der nogen der er påbegyndt CO2 regnskab ved byggeri, renovering eller ved indkøb af vare?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a-DK" sz="18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Tillidsbaseret rengøring.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a-DK" sz="18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Nye mødedatoer (måske er det bare mig der ikke har styr på dem)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a-DK" sz="18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Ny for person nu Kim har fået nyt job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a-DK" sz="18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Evt.</a:t>
            </a:r>
            <a:br>
              <a:rPr lang="da-DK" sz="18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</a:br>
            <a:br>
              <a:rPr lang="da-DK" sz="18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</a:br>
            <a:r>
              <a:rPr lang="da-DK" sz="18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Frokost ca. 11:30</a:t>
            </a:r>
            <a:br>
              <a:rPr lang="da-DK" sz="18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</a:br>
            <a:endParaRPr lang="da-DK" sz="2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858094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>
            <a:normAutofit/>
          </a:bodyPr>
          <a:lstStyle/>
          <a:p>
            <a:r>
              <a:rPr lang="da-DK" dirty="0"/>
              <a:t>Ejendomme: 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>
            <a:normAutofit/>
          </a:bodyPr>
          <a:lstStyle/>
          <a:p>
            <a:endParaRPr lang="da-DK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a-DK" dirty="0"/>
              <a:t>Bygherrerådgivning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a-DK" dirty="0"/>
              <a:t>Teknisk Service - på fire matrikler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a-DK" dirty="0"/>
              <a:t>Rengøring – på tre matrikler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a-DK" dirty="0"/>
              <a:t>Risikostyring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a-DK" dirty="0"/>
              <a:t>Forsikring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a-DK" dirty="0"/>
              <a:t>Fleet Manager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a-DK" dirty="0"/>
              <a:t>Udbud og Indkøb  </a:t>
            </a:r>
            <a:br>
              <a:rPr lang="da-DK" dirty="0"/>
            </a:br>
            <a:endParaRPr lang="da-DK" dirty="0"/>
          </a:p>
        </p:txBody>
      </p:sp>
      <p:sp>
        <p:nvSpPr>
          <p:cNvPr id="1031" name="Text Placeholder 3">
            <a:extLst>
              <a:ext uri="{FF2B5EF4-FFF2-40B4-BE49-F238E27FC236}">
                <a16:creationId xmlns:a16="http://schemas.microsoft.com/office/drawing/2014/main" id="{D660B6F1-5CB5-2349-59F0-CF7A7D5DFFC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/>
          <a:lstStyle/>
          <a:p>
            <a:endParaRPr lang="en-US" dirty="0"/>
          </a:p>
        </p:txBody>
      </p:sp>
      <p:pic>
        <p:nvPicPr>
          <p:cNvPr id="1026" name="Picture 2" descr="Odsherred - Wikipedia, den frie encyklopædi">
            <a:extLst>
              <a:ext uri="{FF2B5EF4-FFF2-40B4-BE49-F238E27FC236}">
                <a16:creationId xmlns:a16="http://schemas.microsoft.com/office/drawing/2014/main" id="{4B00A30D-3DAB-81E1-1B0F-DABA0855B6B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645026" y="2315553"/>
            <a:ext cx="4041775" cy="3669932"/>
          </a:xfrm>
          <a:prstGeom prst="rect">
            <a:avLst/>
          </a:prstGeom>
          <a:solidFill>
            <a:srgbClr val="FFFFFF"/>
          </a:solidFill>
        </p:spPr>
      </p:pic>
    </p:spTree>
    <p:extLst>
      <p:ext uri="{BB962C8B-B14F-4D97-AF65-F5344CB8AC3E}">
        <p14:creationId xmlns:p14="http://schemas.microsoft.com/office/powerpoint/2010/main" val="375152460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539552" y="143322"/>
            <a:ext cx="6059016" cy="1143000"/>
          </a:xfrm>
        </p:spPr>
        <p:txBody>
          <a:bodyPr/>
          <a:lstStyle/>
          <a:p>
            <a:r>
              <a:rPr lang="da-DK" dirty="0"/>
              <a:t>Space management </a:t>
            </a:r>
          </a:p>
        </p:txBody>
      </p:sp>
      <p:pic>
        <p:nvPicPr>
          <p:cNvPr id="7" name="Pladsholder til indhold 6">
            <a:extLst>
              <a:ext uri="{FF2B5EF4-FFF2-40B4-BE49-F238E27FC236}">
                <a16:creationId xmlns:a16="http://schemas.microsoft.com/office/drawing/2014/main" id="{D97BA6AC-C407-1388-8304-433367C9D616}"/>
              </a:ext>
            </a:extLst>
          </p:cNvPr>
          <p:cNvPicPr>
            <a:picLocks noGrp="1" noChangeAspect="1"/>
          </p:cNvPicPr>
          <p:nvPr>
            <p:ph sz="quarter" idx="10"/>
          </p:nvPr>
        </p:nvPicPr>
        <p:blipFill>
          <a:blip r:embed="rId3"/>
          <a:stretch>
            <a:fillRect/>
          </a:stretch>
        </p:blipFill>
        <p:spPr>
          <a:xfrm>
            <a:off x="611560" y="908940"/>
            <a:ext cx="8352928" cy="5792321"/>
          </a:xfrm>
        </p:spPr>
      </p:pic>
    </p:spTree>
    <p:extLst>
      <p:ext uri="{BB962C8B-B14F-4D97-AF65-F5344CB8AC3E}">
        <p14:creationId xmlns:p14="http://schemas.microsoft.com/office/powerpoint/2010/main" val="43494911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a-DK" dirty="0"/>
              <a:t>Fire dages arbejdsuge </a:t>
            </a:r>
          </a:p>
        </p:txBody>
      </p:sp>
      <p:sp>
        <p:nvSpPr>
          <p:cNvPr id="13" name="Pladsholder til indhold 12">
            <a:extLst>
              <a:ext uri="{FF2B5EF4-FFF2-40B4-BE49-F238E27FC236}">
                <a16:creationId xmlns:a16="http://schemas.microsoft.com/office/drawing/2014/main" id="{B6B99004-2A6E-4ECB-89FC-52FBDC69A1B2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pPr algn="l"/>
            <a:r>
              <a:rPr lang="da-DK" b="1" i="0" dirty="0">
                <a:solidFill>
                  <a:srgbClr val="88CDD3"/>
                </a:solidFill>
                <a:effectLst/>
                <a:latin typeface="Open Sans" panose="020B0606030504020204" pitchFamily="34" charset="0"/>
              </a:rPr>
              <a:t>Fire dages arbejdsuge er blevet permanent i Odsherred</a:t>
            </a:r>
          </a:p>
          <a:p>
            <a:pPr algn="l"/>
            <a:endParaRPr lang="da-DK" b="0" i="0" dirty="0">
              <a:solidFill>
                <a:srgbClr val="414042"/>
              </a:solidFill>
              <a:effectLst/>
              <a:latin typeface="Open Sans" panose="020B0606030504020204" pitchFamily="34" charset="0"/>
            </a:endParaRPr>
          </a:p>
          <a:p>
            <a:pPr algn="l"/>
            <a:r>
              <a:rPr lang="da-DK" b="0" i="0" dirty="0">
                <a:solidFill>
                  <a:srgbClr val="414042"/>
                </a:solidFill>
                <a:effectLst/>
                <a:latin typeface="Open Sans" panose="020B0606030504020204" pitchFamily="34" charset="0"/>
              </a:rPr>
              <a:t>Ret til at holde fri næsten hver fredag - og til at arbejde alle de fredage, man vil. Gode muligheder for hjemmearbejde. Og øget fokus på sammenhæng mellem arbejde og fritid. Det er hovedelementerne i den nye arbejdstidsaftale, som de faglige organisationer har indgået med Odsherred Kommune, og som afløser forsøgsordningen fra 2019.</a:t>
            </a:r>
          </a:p>
          <a:p>
            <a:pPr algn="l"/>
            <a:endParaRPr lang="da-DK" dirty="0">
              <a:solidFill>
                <a:srgbClr val="414042"/>
              </a:solidFill>
              <a:latin typeface="Open Sans" panose="020B0606030504020204" pitchFamily="34" charset="0"/>
            </a:endParaRPr>
          </a:p>
          <a:p>
            <a:pPr algn="l"/>
            <a:endParaRPr lang="da-DK" b="0" i="0" dirty="0">
              <a:solidFill>
                <a:srgbClr val="414042"/>
              </a:solidFill>
              <a:effectLst/>
              <a:latin typeface="Open Sans" panose="020B0606030504020204" pitchFamily="34" charset="0"/>
            </a:endParaRPr>
          </a:p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288883674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CO2 regnskab 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1AC17951-9536-4479-A399-DDF3E5841782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br>
              <a:rPr lang="da-DK" dirty="0"/>
            </a:br>
            <a:r>
              <a:rPr lang="da-DK" dirty="0"/>
              <a:t>Primo 2023 levere Ejendomme et CO2 regnskab der vedr. </a:t>
            </a:r>
          </a:p>
          <a:p>
            <a:endParaRPr lang="da-DK" dirty="0"/>
          </a:p>
          <a:p>
            <a:r>
              <a:rPr lang="da-DK" dirty="0"/>
              <a:t>Kørsel i kommunale biler </a:t>
            </a:r>
            <a:br>
              <a:rPr lang="da-DK" dirty="0"/>
            </a:br>
            <a:r>
              <a:rPr lang="da-DK" dirty="0"/>
              <a:t>Fødevare</a:t>
            </a:r>
            <a:br>
              <a:rPr lang="da-DK" dirty="0"/>
            </a:br>
            <a:r>
              <a:rPr lang="da-DK" dirty="0"/>
              <a:t>Nybyg og renovering DK2020</a:t>
            </a:r>
            <a:br>
              <a:rPr lang="da-DK" dirty="0"/>
            </a:br>
            <a:r>
              <a:rPr lang="da-DK" dirty="0"/>
              <a:t>Energiforbrug i kommunale ejendomme  </a:t>
            </a:r>
            <a:br>
              <a:rPr lang="da-DK" dirty="0"/>
            </a:br>
            <a:br>
              <a:rPr lang="da-DK" dirty="0"/>
            </a:br>
            <a:r>
              <a:rPr lang="da-DK" dirty="0"/>
              <a:t>KL er ved at udarbejde et CO2 regnskab på  varekøb </a:t>
            </a:r>
          </a:p>
        </p:txBody>
      </p:sp>
    </p:spTree>
    <p:extLst>
      <p:ext uri="{BB962C8B-B14F-4D97-AF65-F5344CB8AC3E}">
        <p14:creationId xmlns:p14="http://schemas.microsoft.com/office/powerpoint/2010/main" val="253226586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Tillidsbaseret rengøring 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sz="quarter" idx="10"/>
          </p:nvPr>
        </p:nvSpPr>
        <p:spPr/>
        <p:txBody>
          <a:bodyPr>
            <a:normAutofit/>
          </a:bodyPr>
          <a:lstStyle/>
          <a:p>
            <a:r>
              <a:rPr lang="da-DK" dirty="0"/>
              <a:t>Pilotprojekt på Rådhuset  </a:t>
            </a:r>
            <a:br>
              <a:rPr lang="da-DK" dirty="0"/>
            </a:br>
            <a:br>
              <a:rPr lang="da-DK" dirty="0"/>
            </a:br>
            <a:r>
              <a:rPr lang="da-DK" dirty="0"/>
              <a:t>Assistenterne bruger deres faglighed og tilpasser tid og arbejdsopgaver efter ressourcerne i samarbejde med brugerne.</a:t>
            </a:r>
            <a:br>
              <a:rPr lang="da-DK" dirty="0"/>
            </a:br>
            <a:br>
              <a:rPr lang="da-DK" dirty="0"/>
            </a:br>
            <a:r>
              <a:rPr lang="da-DK" dirty="0"/>
              <a:t>- Standarter for f.eks. Mødelokaler er forud defineret </a:t>
            </a:r>
            <a:br>
              <a:rPr lang="da-DK" dirty="0"/>
            </a:br>
            <a:r>
              <a:rPr lang="da-DK" dirty="0"/>
              <a:t>- Hjælp til at der er rengøringsparat </a:t>
            </a:r>
            <a:br>
              <a:rPr lang="da-DK" dirty="0"/>
            </a:br>
            <a:r>
              <a:rPr lang="da-DK" dirty="0"/>
              <a:t>- Fjerne ca. 250 skraldespande fra administrationen.    </a:t>
            </a:r>
          </a:p>
        </p:txBody>
      </p:sp>
      <p:pic>
        <p:nvPicPr>
          <p:cNvPr id="5" name="Billede 4">
            <a:extLst>
              <a:ext uri="{FF2B5EF4-FFF2-40B4-BE49-F238E27FC236}">
                <a16:creationId xmlns:a16="http://schemas.microsoft.com/office/drawing/2014/main" id="{E621F218-97FC-2917-D7C6-3199A4E86B8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28184" y="2636912"/>
            <a:ext cx="2826799" cy="35533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877118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Div. 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sz="quarter" idx="10"/>
          </p:nvPr>
        </p:nvSpPr>
        <p:spPr>
          <a:xfrm>
            <a:off x="448112" y="1700808"/>
            <a:ext cx="8280400" cy="3960440"/>
          </a:xfrm>
        </p:spPr>
        <p:txBody>
          <a:bodyPr>
            <a:noAutofit/>
          </a:bodyPr>
          <a:lstStyle/>
          <a:p>
            <a:r>
              <a:rPr lang="da-DK" dirty="0"/>
              <a:t>Mødedatoer for 2022</a:t>
            </a:r>
            <a:br>
              <a:rPr lang="da-DK" dirty="0"/>
            </a:br>
            <a:br>
              <a:rPr lang="da-DK" dirty="0"/>
            </a:br>
            <a:r>
              <a:rPr lang="da-DK" dirty="0"/>
              <a:t>9. februar 2022 – Stevns</a:t>
            </a:r>
            <a:br>
              <a:rPr lang="da-DK" dirty="0"/>
            </a:br>
            <a:r>
              <a:rPr lang="da-DK" dirty="0"/>
              <a:t>4. Maj 2022 - Holbæk </a:t>
            </a:r>
            <a:br>
              <a:rPr lang="da-DK" dirty="0"/>
            </a:br>
            <a:r>
              <a:rPr lang="da-DK" dirty="0"/>
              <a:t>31. august 2022 – Slagelse</a:t>
            </a:r>
            <a:br>
              <a:rPr lang="da-DK" dirty="0"/>
            </a:br>
            <a:r>
              <a:rPr lang="da-DK" dirty="0"/>
              <a:t>9. november 2022 Odsherred</a:t>
            </a:r>
            <a:br>
              <a:rPr lang="da-DK" dirty="0"/>
            </a:br>
            <a:br>
              <a:rPr lang="da-DK" dirty="0"/>
            </a:br>
            <a:r>
              <a:rPr lang="da-DK" dirty="0"/>
              <a:t>Mødedatoer og steder for 2023 ? </a:t>
            </a:r>
            <a:br>
              <a:rPr lang="da-DK" dirty="0"/>
            </a:br>
            <a:endParaRPr lang="da-DK" dirty="0"/>
          </a:p>
          <a:p>
            <a:endParaRPr lang="da-DK" dirty="0"/>
          </a:p>
          <a:p>
            <a:r>
              <a:rPr lang="da-DK" dirty="0"/>
              <a:t>Kims afløser ? </a:t>
            </a:r>
            <a:br>
              <a:rPr lang="da-DK" dirty="0"/>
            </a:br>
            <a:br>
              <a:rPr lang="da-DK" dirty="0"/>
            </a:br>
            <a:r>
              <a:rPr lang="da-DK" dirty="0"/>
              <a:t>Evt. </a:t>
            </a:r>
          </a:p>
        </p:txBody>
      </p:sp>
    </p:spTree>
    <p:extLst>
      <p:ext uri="{BB962C8B-B14F-4D97-AF65-F5344CB8AC3E}">
        <p14:creationId xmlns:p14="http://schemas.microsoft.com/office/powerpoint/2010/main" val="2230980833"/>
      </p:ext>
    </p:extLst>
  </p:cSld>
  <p:clrMapOvr>
    <a:masterClrMapping/>
  </p:clrMapOvr>
</p:sld>
</file>

<file path=ppt/theme/theme1.xml><?xml version="1.0" encoding="utf-8"?>
<a:theme xmlns:a="http://schemas.openxmlformats.org/drawingml/2006/main" name="Kontortema">
  <a:themeElements>
    <a:clrScheme name="Kont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ont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ont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-tema">
  <a:themeElements>
    <a:clrScheme name="Kont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ontor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ont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-tema">
  <a:themeElements>
    <a:clrScheme name="Kont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ontor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ont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BFD5F9C53A286E42B8378F1BE6738BB2" ma:contentTypeVersion="2" ma:contentTypeDescription="Opret et nyt dokument." ma:contentTypeScope="" ma:versionID="7a72031400a34cfd90df88f7be91573f">
  <xsd:schema xmlns:xsd="http://www.w3.org/2001/XMLSchema" xmlns:xs="http://www.w3.org/2001/XMLSchema" xmlns:p="http://schemas.microsoft.com/office/2006/metadata/properties" xmlns:ns3="8209e6d9-035e-494d-89a7-e05edeb94f45" targetNamespace="http://schemas.microsoft.com/office/2006/metadata/properties" ma:root="true" ma:fieldsID="a0c6fc34d34ed6546ec3cef5e8745031" ns3:_="">
    <xsd:import namespace="8209e6d9-035e-494d-89a7-e05edeb94f45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209e6d9-035e-494d-89a7-e05edeb94f4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dholdstype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04CD600E-DA24-46DB-B2B4-8867BB8CBE53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7BA72606-885F-465D-8981-227D5FD74F56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8209e6d9-035e-494d-89a7-e05edeb94f45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B4E505C9-FDD3-405D-956B-DAD9C540D906}">
  <ds:schemaRefs>
    <ds:schemaRef ds:uri="http://schemas.microsoft.com/office/2006/metadata/properties"/>
    <ds:schemaRef ds:uri="http://schemas.microsoft.com/office/infopath/2007/PartnerControl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3021</TotalTime>
  <Words>341</Words>
  <Application>Microsoft Office PowerPoint</Application>
  <PresentationFormat>Skærmshow (4:3)</PresentationFormat>
  <Paragraphs>39</Paragraphs>
  <Slides>8</Slides>
  <Notes>4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6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8</vt:i4>
      </vt:variant>
    </vt:vector>
  </HeadingPairs>
  <TitlesOfParts>
    <vt:vector size="15" baseType="lpstr">
      <vt:lpstr>Arial</vt:lpstr>
      <vt:lpstr>Calibri</vt:lpstr>
      <vt:lpstr>Cambria</vt:lpstr>
      <vt:lpstr>Courier New</vt:lpstr>
      <vt:lpstr>Open Sans</vt:lpstr>
      <vt:lpstr>Trebuchet MS</vt:lpstr>
      <vt:lpstr>Kontortema</vt:lpstr>
      <vt:lpstr>PowerPoint-præsentation</vt:lpstr>
      <vt:lpstr>Dagsorden </vt:lpstr>
      <vt:lpstr>PowerPoint-præsentation</vt:lpstr>
      <vt:lpstr>Space management </vt:lpstr>
      <vt:lpstr>Fire dages arbejdsuge </vt:lpstr>
      <vt:lpstr>CO2 regnskab </vt:lpstr>
      <vt:lpstr>Tillidsbaseret rengøring </vt:lpstr>
      <vt:lpstr>Div. </vt:lpstr>
    </vt:vector>
  </TitlesOfParts>
  <Company>Odsherred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Dias nummer 1</dc:title>
  <dc:creator>Susan Jensen</dc:creator>
  <cp:lastModifiedBy>Rikke Langholz</cp:lastModifiedBy>
  <cp:revision>179</cp:revision>
  <cp:lastPrinted>2018-08-02T08:10:09Z</cp:lastPrinted>
  <dcterms:created xsi:type="dcterms:W3CDTF">2015-01-22T10:27:58Z</dcterms:created>
  <dcterms:modified xsi:type="dcterms:W3CDTF">2022-11-11T08:27:58Z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0x010100BFD5F9C53A286E42B8378F1BE6738BB2</vt:lpwstr>
  </property>
</Properties>
</file>